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8" r:id="rId3"/>
    <p:sldId id="259" r:id="rId4"/>
    <p:sldId id="260" r:id="rId5"/>
    <p:sldId id="271" r:id="rId6"/>
    <p:sldId id="261" r:id="rId7"/>
    <p:sldId id="262" r:id="rId8"/>
    <p:sldId id="263" r:id="rId9"/>
    <p:sldId id="264" r:id="rId10"/>
    <p:sldId id="257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8" r:id="rId29"/>
    <p:sldId id="289" r:id="rId30"/>
    <p:sldId id="283" r:id="rId31"/>
    <p:sldId id="285" r:id="rId32"/>
    <p:sldId id="286" r:id="rId33"/>
    <p:sldId id="287" r:id="rId34"/>
    <p:sldId id="284" r:id="rId35"/>
    <p:sldId id="290" r:id="rId36"/>
    <p:sldId id="291" r:id="rId3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057F72-9EF9-4EB5-B4CB-81BA9FE86531}" type="datetimeFigureOut">
              <a:rPr lang="sr-Latn-CS" smtClean="0"/>
              <a:pPr/>
              <a:t>31.5.2011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A987A4-75BA-4C5F-860E-00AD7FF3694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2" name="Pravokutni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Pravokutni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Pravokutni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Pravokutni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Pravokutni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56" name="Pravokutni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Pravokutni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Pravokutni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Pravokutni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057F72-9EF9-4EB5-B4CB-81BA9FE86531}" type="datetimeFigureOut">
              <a:rPr lang="sr-Latn-CS" smtClean="0"/>
              <a:pPr/>
              <a:t>31.5.2011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A987A4-75BA-4C5F-860E-00AD7FF3694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057F72-9EF9-4EB5-B4CB-81BA9FE86531}" type="datetimeFigureOut">
              <a:rPr lang="sr-Latn-CS" smtClean="0"/>
              <a:pPr/>
              <a:t>31.5.2011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A987A4-75BA-4C5F-860E-00AD7FF3694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057F72-9EF9-4EB5-B4CB-81BA9FE86531}" type="datetimeFigureOut">
              <a:rPr lang="sr-Latn-CS" smtClean="0"/>
              <a:pPr/>
              <a:t>31.5.2011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A987A4-75BA-4C5F-860E-00AD7FF3694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ručno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Prostoručno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Prostoručno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Prostoručno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Prostoručno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Prostoručno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Prostoručno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Prostoručno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Prostoručno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Prostoručno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Prostoručno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Prostoručno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Prostoručno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Prostoručno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Prostoručno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057F72-9EF9-4EB5-B4CB-81BA9FE86531}" type="datetimeFigureOut">
              <a:rPr lang="sr-Latn-CS" smtClean="0"/>
              <a:pPr/>
              <a:t>31.5.2011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A987A4-75BA-4C5F-860E-00AD7FF3694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Pravokutni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Pravokutni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Pravokutni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057F72-9EF9-4EB5-B4CB-81BA9FE86531}" type="datetimeFigureOut">
              <a:rPr lang="sr-Latn-CS" smtClean="0"/>
              <a:pPr/>
              <a:t>31.5.2011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A987A4-75BA-4C5F-860E-00AD7FF3694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avokutni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057F72-9EF9-4EB5-B4CB-81BA9FE86531}" type="datetimeFigureOut">
              <a:rPr lang="sr-Latn-CS" smtClean="0"/>
              <a:pPr/>
              <a:t>31.5.2011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A987A4-75BA-4C5F-860E-00AD7FF3694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6" name="Pravokutni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Pravokutni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Pravokutni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Pravokutni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Pravokutni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Pravokutni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Pravokutni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Pravokutni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Pravokutni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057F72-9EF9-4EB5-B4CB-81BA9FE86531}" type="datetimeFigureOut">
              <a:rPr lang="sr-Latn-CS" smtClean="0"/>
              <a:pPr/>
              <a:t>31.5.2011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A987A4-75BA-4C5F-860E-00AD7FF3694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057F72-9EF9-4EB5-B4CB-81BA9FE86531}" type="datetimeFigureOut">
              <a:rPr lang="sr-Latn-CS" smtClean="0"/>
              <a:pPr/>
              <a:t>31.5.2011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A987A4-75BA-4C5F-860E-00AD7FF3694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057F72-9EF9-4EB5-B4CB-81BA9FE86531}" type="datetimeFigureOut">
              <a:rPr lang="sr-Latn-CS" smtClean="0"/>
              <a:pPr/>
              <a:t>31.5.2011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A987A4-75BA-4C5F-860E-00AD7FF3694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Ravni poveznik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Ravni poveznik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vni poveznik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vni poveznik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grpSp>
        <p:nvGrpSpPr>
          <p:cNvPr id="14" name="Grup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Ravni poveznik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vni poveznik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vni poveznik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Ravni poveznik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avni poveznik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avni poveznik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B057F72-9EF9-4EB5-B4CB-81BA9FE86531}" type="datetimeFigureOut">
              <a:rPr lang="sr-Latn-CS" smtClean="0"/>
              <a:pPr/>
              <a:t>31.5.2011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0A987A4-75BA-4C5F-860E-00AD7FF3694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Pravokutni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Pravokutni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Pravokutni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Pravokutni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B057F72-9EF9-4EB5-B4CB-81BA9FE86531}" type="datetimeFigureOut">
              <a:rPr lang="sr-Latn-CS" smtClean="0"/>
              <a:pPr/>
              <a:t>31.5.2011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0A987A4-75BA-4C5F-860E-00AD7FF3694A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57290" y="1500174"/>
            <a:ext cx="6929486" cy="4214818"/>
          </a:xfrm>
        </p:spPr>
        <p:txBody>
          <a:bodyPr>
            <a:noAutofit/>
          </a:bodyPr>
          <a:lstStyle/>
          <a:p>
            <a:r>
              <a:rPr lang="hr-HR" sz="9600" dirty="0" smtClean="0">
                <a:latin typeface="Chiller" pitchFamily="82" charset="0"/>
              </a:rPr>
              <a:t>8.B -  moja druga obitelj</a:t>
            </a:r>
            <a:endParaRPr lang="hr-HR" sz="9600" dirty="0">
              <a:latin typeface="Chiller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28662" y="2285992"/>
            <a:ext cx="7772400" cy="16430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r-HR" sz="6000" dirty="0" smtClean="0"/>
              <a:t>“Ovo mi je škola. I drugi puta ću pametnije.”</a:t>
            </a:r>
            <a:endParaRPr lang="hr-HR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čenik\Desktop\8b\224758_114614395291129_100002277081687_130449_744170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428736"/>
            <a:ext cx="6000792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71472" y="2214554"/>
            <a:ext cx="8358246" cy="35028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5400" dirty="0" smtClean="0"/>
              <a:t>   A sad bi bio i red da Vam predstavim naš “mali” tim.</a:t>
            </a:r>
            <a:endParaRPr lang="hr-H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14414" y="2143116"/>
            <a:ext cx="2714644" cy="914400"/>
          </a:xfrm>
        </p:spPr>
        <p:txBody>
          <a:bodyPr/>
          <a:lstStyle/>
          <a:p>
            <a:r>
              <a:rPr lang="hr-HR" sz="13800" dirty="0" smtClean="0">
                <a:latin typeface="Chiller" pitchFamily="82" charset="0"/>
              </a:rPr>
              <a:t>Ana</a:t>
            </a:r>
            <a:endParaRPr lang="hr-HR" sz="13800" dirty="0">
              <a:latin typeface="Chiller" pitchFamily="82" charset="0"/>
            </a:endParaRPr>
          </a:p>
        </p:txBody>
      </p:sp>
      <p:pic>
        <p:nvPicPr>
          <p:cNvPr id="4" name="Rezervirano mjesto sadržaja 3" descr="a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57752" y="1357298"/>
            <a:ext cx="3426768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28662" y="2786058"/>
            <a:ext cx="4857784" cy="914400"/>
          </a:xfrm>
        </p:spPr>
        <p:txBody>
          <a:bodyPr/>
          <a:lstStyle/>
          <a:p>
            <a:r>
              <a:rPr lang="hr-HR" sz="11500" dirty="0" smtClean="0">
                <a:latin typeface="Chiller" pitchFamily="82" charset="0"/>
              </a:rPr>
              <a:t>Adam</a:t>
            </a:r>
            <a:endParaRPr lang="hr-HR" sz="16600" dirty="0">
              <a:latin typeface="Chiller" pitchFamily="82" charset="0"/>
            </a:endParaRPr>
          </a:p>
        </p:txBody>
      </p:sp>
      <p:pic>
        <p:nvPicPr>
          <p:cNvPr id="4" name="Rezervirano mjesto sadržaja 3" descr="ad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57818" y="1285860"/>
            <a:ext cx="3071114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14348" y="3071810"/>
            <a:ext cx="3500462" cy="914400"/>
          </a:xfrm>
        </p:spPr>
        <p:txBody>
          <a:bodyPr/>
          <a:lstStyle/>
          <a:p>
            <a:r>
              <a:rPr lang="hr-HR" sz="11500" dirty="0" smtClean="0">
                <a:latin typeface="Chiller" pitchFamily="82" charset="0"/>
              </a:rPr>
              <a:t>Tamara</a:t>
            </a:r>
            <a:endParaRPr lang="hr-HR" dirty="0">
              <a:latin typeface="Chiller" pitchFamily="82" charset="0"/>
            </a:endParaRPr>
          </a:p>
        </p:txBody>
      </p:sp>
      <p:pic>
        <p:nvPicPr>
          <p:cNvPr id="6" name="Rezervirano mjesto sadržaja 5" descr="P310511_09.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938586" y="1919274"/>
            <a:ext cx="5067312" cy="38004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14348" y="3143248"/>
            <a:ext cx="4371980" cy="914400"/>
          </a:xfrm>
        </p:spPr>
        <p:txBody>
          <a:bodyPr/>
          <a:lstStyle/>
          <a:p>
            <a:r>
              <a:rPr lang="hr-HR" sz="9600" dirty="0" smtClean="0">
                <a:latin typeface="Chiller" pitchFamily="82" charset="0"/>
              </a:rPr>
              <a:t>Katarina</a:t>
            </a:r>
            <a:endParaRPr lang="hr-HR" sz="9600" dirty="0">
              <a:latin typeface="Chiller" pitchFamily="82" charset="0"/>
            </a:endParaRPr>
          </a:p>
        </p:txBody>
      </p:sp>
      <p:pic>
        <p:nvPicPr>
          <p:cNvPr id="4" name="Rezervirano mjesto sadržaja 3" descr="225041_111195692297378_100002208444246_109997_7815322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2066" y="1214422"/>
            <a:ext cx="3429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7224" y="3071810"/>
            <a:ext cx="5300674" cy="914400"/>
          </a:xfrm>
        </p:spPr>
        <p:txBody>
          <a:bodyPr/>
          <a:lstStyle/>
          <a:p>
            <a:r>
              <a:rPr lang="hr-HR" sz="11500" dirty="0" err="1" smtClean="0">
                <a:latin typeface="Chiller" pitchFamily="82" charset="0"/>
              </a:rPr>
              <a:t>Dajana</a:t>
            </a:r>
            <a:endParaRPr lang="hr-HR" sz="11500" dirty="0">
              <a:latin typeface="Chiller" pitchFamily="82" charset="0"/>
            </a:endParaRPr>
          </a:p>
        </p:txBody>
      </p:sp>
      <p:pic>
        <p:nvPicPr>
          <p:cNvPr id="4" name="Rezervirano mjesto sadržaja 3" descr="daja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4" y="428604"/>
            <a:ext cx="3500444" cy="62230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28662" y="3143248"/>
            <a:ext cx="2943220" cy="914400"/>
          </a:xfrm>
        </p:spPr>
        <p:txBody>
          <a:bodyPr/>
          <a:lstStyle/>
          <a:p>
            <a:r>
              <a:rPr lang="hr-HR" sz="11500" dirty="0" smtClean="0">
                <a:latin typeface="Chiller" pitchFamily="82" charset="0"/>
              </a:rPr>
              <a:t>Dijana</a:t>
            </a:r>
            <a:endParaRPr lang="hr-HR" sz="11500" dirty="0">
              <a:latin typeface="Chiller" pitchFamily="82" charset="0"/>
            </a:endParaRPr>
          </a:p>
        </p:txBody>
      </p:sp>
      <p:pic>
        <p:nvPicPr>
          <p:cNvPr id="4" name="Rezervirano mjesto sadržaja 3" descr="dija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14942" y="1214422"/>
            <a:ext cx="3429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7224" y="3571876"/>
            <a:ext cx="3729038" cy="914400"/>
          </a:xfrm>
        </p:spPr>
        <p:txBody>
          <a:bodyPr/>
          <a:lstStyle/>
          <a:p>
            <a:r>
              <a:rPr lang="hr-HR" sz="11500" dirty="0" smtClean="0">
                <a:latin typeface="Chiller" pitchFamily="82" charset="0"/>
              </a:rPr>
              <a:t>Jakov</a:t>
            </a:r>
            <a:endParaRPr lang="hr-HR" sz="11500" dirty="0">
              <a:latin typeface="Chiller" pitchFamily="82" charset="0"/>
            </a:endParaRPr>
          </a:p>
        </p:txBody>
      </p:sp>
      <p:pic>
        <p:nvPicPr>
          <p:cNvPr id="4" name="Rezervirano mjesto sadržaja 3" descr="jako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00496" y="714356"/>
            <a:ext cx="4881554" cy="55721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28662" y="1928802"/>
            <a:ext cx="7772400" cy="26455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4000" dirty="0" smtClean="0"/>
              <a:t>   Dobar dan. Mi smo “mali” tim koji se sastoji od 24 ljudi koji se vole od 5. razreda. </a:t>
            </a:r>
            <a:endParaRPr lang="hr-H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1472" y="3429000"/>
            <a:ext cx="4086228" cy="914400"/>
          </a:xfrm>
        </p:spPr>
        <p:txBody>
          <a:bodyPr/>
          <a:lstStyle/>
          <a:p>
            <a:r>
              <a:rPr lang="hr-HR" sz="8000" dirty="0" smtClean="0">
                <a:latin typeface="Chiller" pitchFamily="82" charset="0"/>
              </a:rPr>
              <a:t>Matej(a) </a:t>
            </a:r>
            <a:r>
              <a:rPr lang="hr-HR" sz="8000" dirty="0" smtClean="0">
                <a:latin typeface="Chiller" pitchFamily="82" charset="0"/>
                <a:sym typeface="Wingdings" pitchFamily="2" charset="2"/>
              </a:rPr>
              <a:t></a:t>
            </a:r>
            <a:endParaRPr lang="hr-HR" sz="8000" dirty="0">
              <a:latin typeface="Chiller" pitchFamily="82" charset="0"/>
            </a:endParaRPr>
          </a:p>
        </p:txBody>
      </p:sp>
      <p:pic>
        <p:nvPicPr>
          <p:cNvPr id="4" name="Rezervirano mjesto sadržaja 3" descr="199483_201625509866676_100000576855642_705266_8308421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2066" y="1214422"/>
            <a:ext cx="342265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7224" y="3571876"/>
            <a:ext cx="2586030" cy="914400"/>
          </a:xfrm>
        </p:spPr>
        <p:txBody>
          <a:bodyPr/>
          <a:lstStyle/>
          <a:p>
            <a:r>
              <a:rPr lang="hr-HR" sz="11500" dirty="0" smtClean="0">
                <a:latin typeface="Chiller" pitchFamily="82" charset="0"/>
              </a:rPr>
              <a:t>Marin</a:t>
            </a:r>
            <a:endParaRPr lang="hr-HR" sz="11500" dirty="0">
              <a:latin typeface="Chiller" pitchFamily="82" charset="0"/>
            </a:endParaRPr>
          </a:p>
        </p:txBody>
      </p:sp>
      <p:pic>
        <p:nvPicPr>
          <p:cNvPr id="4" name="Rezervirano mjesto sadržaja 3" descr="glav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9124" y="1142984"/>
            <a:ext cx="4205294" cy="49990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28662" y="3429000"/>
            <a:ext cx="2857520" cy="914400"/>
          </a:xfrm>
        </p:spPr>
        <p:txBody>
          <a:bodyPr/>
          <a:lstStyle/>
          <a:p>
            <a:r>
              <a:rPr lang="hr-HR" sz="11500" dirty="0" smtClean="0">
                <a:latin typeface="Chiller" pitchFamily="82" charset="0"/>
              </a:rPr>
              <a:t>Marko</a:t>
            </a:r>
            <a:endParaRPr lang="hr-HR" dirty="0">
              <a:latin typeface="Chiller" pitchFamily="82" charset="0"/>
            </a:endParaRPr>
          </a:p>
        </p:txBody>
      </p:sp>
      <p:pic>
        <p:nvPicPr>
          <p:cNvPr id="5" name="Rezervirano mjesto sadržaja 4" descr="172280_1625146027464_1200918749_31370646_2372126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2066" y="1142984"/>
            <a:ext cx="3429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28662" y="3429000"/>
            <a:ext cx="3443286" cy="914400"/>
          </a:xfrm>
        </p:spPr>
        <p:txBody>
          <a:bodyPr/>
          <a:lstStyle/>
          <a:p>
            <a:r>
              <a:rPr lang="hr-HR" sz="11500" dirty="0" smtClean="0">
                <a:latin typeface="Chiller" pitchFamily="82" charset="0"/>
              </a:rPr>
              <a:t>Stevo</a:t>
            </a:r>
            <a:endParaRPr lang="hr-HR" sz="11500" dirty="0">
              <a:latin typeface="Chiller" pitchFamily="82" charset="0"/>
            </a:endParaRPr>
          </a:p>
        </p:txBody>
      </p:sp>
      <p:pic>
        <p:nvPicPr>
          <p:cNvPr id="4" name="Rezervirano mjesto sadržaja 3" descr="stev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4" y="1357298"/>
            <a:ext cx="3429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28662" y="3643314"/>
            <a:ext cx="3157534" cy="914400"/>
          </a:xfrm>
        </p:spPr>
        <p:txBody>
          <a:bodyPr/>
          <a:lstStyle/>
          <a:p>
            <a:r>
              <a:rPr lang="hr-HR" sz="11500" dirty="0" smtClean="0">
                <a:latin typeface="Chiller" pitchFamily="82" charset="0"/>
              </a:rPr>
              <a:t>Slaven</a:t>
            </a:r>
            <a:endParaRPr lang="hr-HR" sz="11500" dirty="0">
              <a:latin typeface="Chiller" pitchFamily="82" charset="0"/>
            </a:endParaRPr>
          </a:p>
        </p:txBody>
      </p:sp>
      <p:pic>
        <p:nvPicPr>
          <p:cNvPr id="4" name="Rezervirano mjesto sadržaja 3" descr="slav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72132" y="1285860"/>
            <a:ext cx="2982017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1538" y="3714752"/>
            <a:ext cx="4800608" cy="914400"/>
          </a:xfrm>
        </p:spPr>
        <p:txBody>
          <a:bodyPr/>
          <a:lstStyle/>
          <a:p>
            <a:r>
              <a:rPr lang="hr-HR" sz="11500" dirty="0" smtClean="0">
                <a:latin typeface="Chiller" pitchFamily="82" charset="0"/>
              </a:rPr>
              <a:t>Mihael</a:t>
            </a:r>
            <a:endParaRPr lang="hr-HR" sz="11500" dirty="0">
              <a:latin typeface="Chiller" pitchFamily="82" charset="0"/>
            </a:endParaRPr>
          </a:p>
        </p:txBody>
      </p:sp>
      <p:pic>
        <p:nvPicPr>
          <p:cNvPr id="4" name="Rezervirano mjesto sadržaja 3" descr="18539_1086628822377_1726133508_164815_5737045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00694" y="1928802"/>
            <a:ext cx="2692400" cy="332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00100" y="3286124"/>
            <a:ext cx="3228972" cy="914400"/>
          </a:xfrm>
        </p:spPr>
        <p:txBody>
          <a:bodyPr/>
          <a:lstStyle/>
          <a:p>
            <a:r>
              <a:rPr lang="hr-HR" sz="11500" dirty="0" err="1" smtClean="0">
                <a:latin typeface="Chiller" pitchFamily="82" charset="0"/>
              </a:rPr>
              <a:t>Doris</a:t>
            </a:r>
            <a:endParaRPr lang="hr-HR" sz="11500" dirty="0">
              <a:latin typeface="Chiller" pitchFamily="82" charset="0"/>
            </a:endParaRPr>
          </a:p>
        </p:txBody>
      </p:sp>
      <p:pic>
        <p:nvPicPr>
          <p:cNvPr id="4" name="Rezervirano mjesto sadržaja 3" descr="222979_113583158727586_100002277081687_122653_326959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2066" y="1357298"/>
            <a:ext cx="3429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2910" y="3643314"/>
            <a:ext cx="4586294" cy="914400"/>
          </a:xfrm>
        </p:spPr>
        <p:txBody>
          <a:bodyPr/>
          <a:lstStyle/>
          <a:p>
            <a:r>
              <a:rPr lang="hr-HR" sz="11500" dirty="0" smtClean="0">
                <a:latin typeface="Chiller" pitchFamily="82" charset="0"/>
              </a:rPr>
              <a:t>Josip</a:t>
            </a:r>
            <a:endParaRPr lang="hr-HR" sz="11500" dirty="0">
              <a:latin typeface="Chiller" pitchFamily="82" charset="0"/>
            </a:endParaRPr>
          </a:p>
        </p:txBody>
      </p:sp>
      <p:pic>
        <p:nvPicPr>
          <p:cNvPr id="4" name="Rezervirano mjesto sadržaja 3" descr="227545_1812235143290_1162366428_31657495_3447098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43372" y="928670"/>
            <a:ext cx="4714908" cy="52623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1538" y="3143248"/>
            <a:ext cx="2443154" cy="914400"/>
          </a:xfrm>
        </p:spPr>
        <p:txBody>
          <a:bodyPr/>
          <a:lstStyle/>
          <a:p>
            <a:r>
              <a:rPr lang="hr-HR" sz="11500" dirty="0" smtClean="0">
                <a:latin typeface="Chiller" pitchFamily="82" charset="0"/>
              </a:rPr>
              <a:t>Iva</a:t>
            </a:r>
            <a:endParaRPr lang="hr-HR" sz="11500" dirty="0">
              <a:latin typeface="Chiller" pitchFamily="82" charset="0"/>
            </a:endParaRPr>
          </a:p>
        </p:txBody>
      </p:sp>
      <p:pic>
        <p:nvPicPr>
          <p:cNvPr id="4" name="Rezervirano mjesto sadržaja 3" descr="P310511_09.49_[0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827859" y="1887125"/>
            <a:ext cx="4810116" cy="36075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85786" y="3429000"/>
            <a:ext cx="3371848" cy="914400"/>
          </a:xfrm>
        </p:spPr>
        <p:txBody>
          <a:bodyPr/>
          <a:lstStyle/>
          <a:p>
            <a:r>
              <a:rPr lang="hr-HR" sz="11500" dirty="0" smtClean="0">
                <a:latin typeface="Chiller" pitchFamily="82" charset="0"/>
              </a:rPr>
              <a:t>Ivana</a:t>
            </a:r>
            <a:endParaRPr lang="hr-HR" sz="11500" dirty="0">
              <a:latin typeface="Chiller" pitchFamily="82" charset="0"/>
            </a:endParaRPr>
          </a:p>
        </p:txBody>
      </p:sp>
      <p:pic>
        <p:nvPicPr>
          <p:cNvPr id="4" name="Rezervirano mjesto sadržaja 3" descr="P310511_10.48_[02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381372" y="1262042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199336_201942919834935_100000576855642_707642_1704770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1071546"/>
            <a:ext cx="6401891" cy="4927223"/>
          </a:xfrm>
        </p:spPr>
      </p:pic>
      <p:sp>
        <p:nvSpPr>
          <p:cNvPr id="6" name="TekstniOkvir 5"/>
          <p:cNvSpPr txBox="1"/>
          <p:nvPr/>
        </p:nvSpPr>
        <p:spPr>
          <a:xfrm>
            <a:off x="1785918" y="5429264"/>
            <a:ext cx="5286412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OŠ “August Harambašić” Donji Miholjac</a:t>
            </a:r>
          </a:p>
          <a:p>
            <a:pPr algn="ctr"/>
            <a:r>
              <a:rPr lang="hr-HR" dirty="0" err="1" smtClean="0"/>
              <a:t>Šk</a:t>
            </a:r>
            <a:r>
              <a:rPr lang="hr-HR" dirty="0" smtClean="0"/>
              <a:t>. God. 2007/2008., 5.b razred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85786" y="3214686"/>
            <a:ext cx="3657600" cy="914400"/>
          </a:xfrm>
        </p:spPr>
        <p:txBody>
          <a:bodyPr/>
          <a:lstStyle/>
          <a:p>
            <a:r>
              <a:rPr lang="hr-HR" sz="11500" dirty="0" smtClean="0">
                <a:latin typeface="Chiller" pitchFamily="82" charset="0"/>
              </a:rPr>
              <a:t>Ivana</a:t>
            </a:r>
            <a:endParaRPr lang="hr-HR" sz="11500" dirty="0">
              <a:latin typeface="Chiller" pitchFamily="82" charset="0"/>
            </a:endParaRPr>
          </a:p>
        </p:txBody>
      </p:sp>
      <p:pic>
        <p:nvPicPr>
          <p:cNvPr id="4" name="Rezervirano mjesto sadržaja 3" descr="28412_132214680123435_100000047114675_341292_8065129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628" y="1357298"/>
            <a:ext cx="3446585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7224" y="3429000"/>
            <a:ext cx="4586294" cy="914400"/>
          </a:xfrm>
        </p:spPr>
        <p:txBody>
          <a:bodyPr/>
          <a:lstStyle/>
          <a:p>
            <a:r>
              <a:rPr lang="hr-HR" sz="11500" dirty="0" smtClean="0">
                <a:latin typeface="Chiller" pitchFamily="82" charset="0"/>
              </a:rPr>
              <a:t>Marija</a:t>
            </a:r>
            <a:endParaRPr lang="hr-HR" sz="11500" dirty="0">
              <a:latin typeface="Chiller" pitchFamily="82" charset="0"/>
            </a:endParaRPr>
          </a:p>
        </p:txBody>
      </p:sp>
      <p:pic>
        <p:nvPicPr>
          <p:cNvPr id="4" name="Rezervirano mjesto sadržaja 3" descr="37587_103530929701269_100001330861622_22551_318448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86380" y="1500174"/>
            <a:ext cx="3098800" cy="373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14348" y="3500438"/>
            <a:ext cx="3443286" cy="914400"/>
          </a:xfrm>
        </p:spPr>
        <p:txBody>
          <a:bodyPr/>
          <a:lstStyle/>
          <a:p>
            <a:r>
              <a:rPr lang="hr-HR" sz="13800" dirty="0" smtClean="0">
                <a:latin typeface="Chiller" pitchFamily="82" charset="0"/>
              </a:rPr>
              <a:t>Tena</a:t>
            </a:r>
            <a:endParaRPr lang="hr-HR" sz="13800" dirty="0">
              <a:latin typeface="Chiller" pitchFamily="82" charset="0"/>
            </a:endParaRPr>
          </a:p>
        </p:txBody>
      </p:sp>
      <p:pic>
        <p:nvPicPr>
          <p:cNvPr id="4" name="Rezervirano mjesto sadržaja 3" descr="204604_1807410678177_1627239492_1774606_8283322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6314" y="1500174"/>
            <a:ext cx="3440317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28662" y="3500438"/>
            <a:ext cx="4229104" cy="914400"/>
          </a:xfrm>
        </p:spPr>
        <p:txBody>
          <a:bodyPr/>
          <a:lstStyle/>
          <a:p>
            <a:r>
              <a:rPr lang="hr-HR" sz="11500" dirty="0" smtClean="0">
                <a:latin typeface="Chiller" pitchFamily="82" charset="0"/>
              </a:rPr>
              <a:t>Iva</a:t>
            </a:r>
            <a:endParaRPr lang="hr-HR" sz="11500" dirty="0">
              <a:latin typeface="Chiller" pitchFamily="82" charset="0"/>
            </a:endParaRPr>
          </a:p>
        </p:txBody>
      </p:sp>
      <p:pic>
        <p:nvPicPr>
          <p:cNvPr id="4" name="Rezervirano mjesto sadržaja 3" descr="35873_124207777621533_100000969337372_111108_4870218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6248" y="1000108"/>
            <a:ext cx="4459622" cy="50006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034" y="3857628"/>
            <a:ext cx="7772400" cy="914400"/>
          </a:xfrm>
        </p:spPr>
        <p:txBody>
          <a:bodyPr/>
          <a:lstStyle/>
          <a:p>
            <a:r>
              <a:rPr lang="hr-HR" sz="8800" dirty="0" smtClean="0">
                <a:latin typeface="Chiller" pitchFamily="82" charset="0"/>
              </a:rPr>
              <a:t>Razrednica</a:t>
            </a:r>
            <a:endParaRPr lang="hr-HR" sz="8800" dirty="0">
              <a:latin typeface="Chiller" pitchFamily="82" charset="0"/>
            </a:endParaRPr>
          </a:p>
        </p:txBody>
      </p:sp>
      <p:pic>
        <p:nvPicPr>
          <p:cNvPr id="4" name="Rezervirano mjesto sadržaja 3" descr="P310511_13.01_[02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810000" y="1404918"/>
            <a:ext cx="5524496" cy="41433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85786" y="714356"/>
            <a:ext cx="7715272" cy="5500702"/>
          </a:xfrm>
        </p:spPr>
        <p:txBody>
          <a:bodyPr/>
          <a:lstStyle/>
          <a:p>
            <a:pPr algn="ctr">
              <a:buNone/>
            </a:pPr>
            <a:r>
              <a:rPr lang="hr-HR" dirty="0" smtClean="0"/>
              <a:t>  </a:t>
            </a:r>
            <a:r>
              <a:rPr lang="hr-HR" sz="5400" dirty="0" smtClean="0">
                <a:latin typeface="Chiller" pitchFamily="82" charset="0"/>
              </a:rPr>
              <a:t> </a:t>
            </a:r>
            <a:r>
              <a:rPr lang="it-IT" sz="5400" dirty="0" smtClean="0">
                <a:latin typeface="Chiller" pitchFamily="82" charset="0"/>
              </a:rPr>
              <a:t>Da </a:t>
            </a:r>
            <a:r>
              <a:rPr lang="it-IT" sz="5400" dirty="0" smtClean="0">
                <a:latin typeface="Chiller" pitchFamily="82" charset="0"/>
              </a:rPr>
              <a:t>li da </a:t>
            </a:r>
            <a:r>
              <a:rPr lang="it-IT" sz="5400" dirty="0" err="1" smtClean="0">
                <a:latin typeface="Chiller" pitchFamily="82" charset="0"/>
              </a:rPr>
              <a:t>odem</a:t>
            </a:r>
            <a:r>
              <a:rPr lang="it-IT" sz="5400" dirty="0" smtClean="0">
                <a:latin typeface="Chiller" pitchFamily="82" charset="0"/>
              </a:rPr>
              <a:t> ili ne</a:t>
            </a:r>
            <a:br>
              <a:rPr lang="it-IT" sz="5400" dirty="0" smtClean="0">
                <a:latin typeface="Chiller" pitchFamily="82" charset="0"/>
              </a:rPr>
            </a:br>
            <a:r>
              <a:rPr lang="it-IT" sz="5400" dirty="0" err="1" smtClean="0">
                <a:latin typeface="Chiller" pitchFamily="82" charset="0"/>
              </a:rPr>
              <a:t>ako</a:t>
            </a:r>
            <a:r>
              <a:rPr lang="it-IT" sz="5400" dirty="0" smtClean="0">
                <a:latin typeface="Chiller" pitchFamily="82" charset="0"/>
              </a:rPr>
              <a:t> idem </a:t>
            </a:r>
            <a:r>
              <a:rPr lang="it-IT" sz="5400" dirty="0" err="1" smtClean="0">
                <a:latin typeface="Chiller" pitchFamily="82" charset="0"/>
              </a:rPr>
              <a:t>kad</a:t>
            </a:r>
            <a:r>
              <a:rPr lang="it-IT" sz="5400" dirty="0" smtClean="0">
                <a:latin typeface="Chiller" pitchFamily="82" charset="0"/>
              </a:rPr>
              <a:t> i </a:t>
            </a:r>
            <a:r>
              <a:rPr lang="it-IT" sz="5400" dirty="0" err="1" smtClean="0">
                <a:latin typeface="Chiller" pitchFamily="82" charset="0"/>
              </a:rPr>
              <a:t>gd</a:t>
            </a:r>
            <a:r>
              <a:rPr lang="hr-HR" sz="5400" dirty="0" smtClean="0">
                <a:latin typeface="Chiller" pitchFamily="82" charset="0"/>
              </a:rPr>
              <a:t>j</a:t>
            </a:r>
            <a:r>
              <a:rPr lang="it-IT" sz="5400" dirty="0" smtClean="0">
                <a:latin typeface="Chiller" pitchFamily="82" charset="0"/>
              </a:rPr>
              <a:t>e</a:t>
            </a:r>
            <a:r>
              <a:rPr lang="it-IT" sz="5400" dirty="0" smtClean="0">
                <a:latin typeface="Chiller" pitchFamily="82" charset="0"/>
              </a:rPr>
              <a:t/>
            </a:r>
            <a:br>
              <a:rPr lang="it-IT" sz="5400" dirty="0" smtClean="0">
                <a:latin typeface="Chiller" pitchFamily="82" charset="0"/>
              </a:rPr>
            </a:br>
            <a:r>
              <a:rPr lang="it-IT" sz="5400" dirty="0" smtClean="0">
                <a:latin typeface="Chiller" pitchFamily="82" charset="0"/>
              </a:rPr>
              <a:t>da li da </a:t>
            </a:r>
            <a:r>
              <a:rPr lang="it-IT" sz="5400" dirty="0" err="1" smtClean="0">
                <a:latin typeface="Chiller" pitchFamily="82" charset="0"/>
              </a:rPr>
              <a:t>ovd</a:t>
            </a:r>
            <a:r>
              <a:rPr lang="hr-HR" sz="5400" dirty="0" smtClean="0">
                <a:latin typeface="Chiller" pitchFamily="82" charset="0"/>
              </a:rPr>
              <a:t>j</a:t>
            </a:r>
            <a:r>
              <a:rPr lang="it-IT" sz="5400" dirty="0" smtClean="0">
                <a:latin typeface="Chiller" pitchFamily="82" charset="0"/>
              </a:rPr>
              <a:t>e </a:t>
            </a:r>
            <a:r>
              <a:rPr lang="it-IT" sz="5400" dirty="0" err="1" smtClean="0">
                <a:latin typeface="Chiller" pitchFamily="82" charset="0"/>
              </a:rPr>
              <a:t>ostanem</a:t>
            </a:r>
            <a:r>
              <a:rPr lang="it-IT" sz="5400" dirty="0" smtClean="0">
                <a:latin typeface="Chiller" pitchFamily="82" charset="0"/>
              </a:rPr>
              <a:t/>
            </a:r>
            <a:br>
              <a:rPr lang="it-IT" sz="5400" dirty="0" smtClean="0">
                <a:latin typeface="Chiller" pitchFamily="82" charset="0"/>
              </a:rPr>
            </a:br>
            <a:r>
              <a:rPr lang="it-IT" sz="5400" dirty="0" smtClean="0">
                <a:latin typeface="Chiller" pitchFamily="82" charset="0"/>
              </a:rPr>
              <a:t>il' </a:t>
            </a:r>
            <a:r>
              <a:rPr lang="it-IT" sz="5400" dirty="0" err="1" smtClean="0">
                <a:latin typeface="Chiller" pitchFamily="82" charset="0"/>
              </a:rPr>
              <a:t>neko</a:t>
            </a:r>
            <a:r>
              <a:rPr lang="it-IT" sz="5400" dirty="0" smtClean="0">
                <a:latin typeface="Chiller" pitchFamily="82" charset="0"/>
              </a:rPr>
              <a:t> </a:t>
            </a:r>
            <a:r>
              <a:rPr lang="it-IT" sz="5400" dirty="0" err="1" smtClean="0">
                <a:latin typeface="Chiller" pitchFamily="82" charset="0"/>
              </a:rPr>
              <a:t>drugi</a:t>
            </a:r>
            <a:r>
              <a:rPr lang="it-IT" sz="5400" dirty="0" smtClean="0">
                <a:latin typeface="Chiller" pitchFamily="82" charset="0"/>
              </a:rPr>
              <a:t> </a:t>
            </a:r>
            <a:r>
              <a:rPr lang="it-IT" sz="5400" dirty="0" err="1" smtClean="0">
                <a:latin typeface="Chiller" pitchFamily="82" charset="0"/>
              </a:rPr>
              <a:t>postanem</a:t>
            </a:r>
            <a:r>
              <a:rPr lang="it-IT" sz="5400" dirty="0" smtClean="0">
                <a:latin typeface="Chiller" pitchFamily="82" charset="0"/>
              </a:rPr>
              <a:t/>
            </a:r>
            <a:br>
              <a:rPr lang="it-IT" sz="5400" dirty="0" smtClean="0">
                <a:latin typeface="Chiller" pitchFamily="82" charset="0"/>
              </a:rPr>
            </a:br>
            <a:r>
              <a:rPr lang="it-IT" sz="5400" dirty="0" err="1" smtClean="0">
                <a:latin typeface="Chiller" pitchFamily="82" charset="0"/>
              </a:rPr>
              <a:t>pomozi</a:t>
            </a:r>
            <a:r>
              <a:rPr lang="it-IT" sz="5400" dirty="0" smtClean="0">
                <a:latin typeface="Chiller" pitchFamily="82" charset="0"/>
              </a:rPr>
              <a:t> mi da </a:t>
            </a:r>
            <a:r>
              <a:rPr lang="it-IT" sz="5400" dirty="0" err="1" smtClean="0">
                <a:latin typeface="Chiller" pitchFamily="82" charset="0"/>
              </a:rPr>
              <a:t>znam</a:t>
            </a:r>
            <a:r>
              <a:rPr lang="it-IT" sz="5400" dirty="0" smtClean="0">
                <a:latin typeface="Chiller" pitchFamily="82" charset="0"/>
              </a:rPr>
              <a:t> sto </a:t>
            </a:r>
            <a:r>
              <a:rPr lang="it-IT" sz="5400" dirty="0" err="1" smtClean="0">
                <a:latin typeface="Chiller" pitchFamily="82" charset="0"/>
              </a:rPr>
              <a:t>pre</a:t>
            </a:r>
            <a:r>
              <a:rPr lang="it-IT" sz="5400" dirty="0" smtClean="0">
                <a:latin typeface="Chiller" pitchFamily="82" charset="0"/>
              </a:rPr>
              <a:t/>
            </a:r>
            <a:br>
              <a:rPr lang="it-IT" sz="5400" dirty="0" smtClean="0">
                <a:latin typeface="Chiller" pitchFamily="82" charset="0"/>
              </a:rPr>
            </a:br>
            <a:r>
              <a:rPr lang="it-IT" sz="5400" dirty="0" smtClean="0">
                <a:latin typeface="Chiller" pitchFamily="82" charset="0"/>
              </a:rPr>
              <a:t>da li da </a:t>
            </a:r>
            <a:r>
              <a:rPr lang="it-IT" sz="5400" dirty="0" err="1" smtClean="0">
                <a:latin typeface="Chiller" pitchFamily="82" charset="0"/>
              </a:rPr>
              <a:t>odem</a:t>
            </a:r>
            <a:r>
              <a:rPr lang="it-IT" sz="5400" dirty="0" smtClean="0">
                <a:latin typeface="Chiller" pitchFamily="82" charset="0"/>
              </a:rPr>
              <a:t> ili </a:t>
            </a:r>
            <a:r>
              <a:rPr lang="it-IT" sz="5400" dirty="0" smtClean="0">
                <a:latin typeface="Chiller" pitchFamily="82" charset="0"/>
              </a:rPr>
              <a:t>ne</a:t>
            </a:r>
            <a:r>
              <a:rPr lang="hr-HR" sz="5400" dirty="0" smtClean="0">
                <a:latin typeface="Chiller" pitchFamily="82" charset="0"/>
              </a:rPr>
              <a:t>?!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 smtClean="0"/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28662" y="1928802"/>
            <a:ext cx="77724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8800" dirty="0" smtClean="0">
                <a:latin typeface="Chiller" pitchFamily="82" charset="0"/>
              </a:rPr>
              <a:t>Generacija 8.b razreda 2010./2011.</a:t>
            </a:r>
            <a:endParaRPr lang="hr-HR" sz="8800" dirty="0">
              <a:latin typeface="Chiller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57224" y="1857364"/>
            <a:ext cx="7772400" cy="26455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4400" dirty="0" smtClean="0"/>
              <a:t>   Sada smo osmi razred. Narasli smo, “opametili se”, sazrjeli i postali bolje osobe nego prije.</a:t>
            </a:r>
            <a:endParaRPr lang="hr-H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228793_114612435291325_100002277081687_130441_3296329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428736"/>
            <a:ext cx="6031239" cy="46549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57290" y="2214554"/>
            <a:ext cx="6872310" cy="3074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4400" dirty="0" smtClean="0"/>
              <a:t>   No, također smo shvatili da se neki od nas više nikad možda neće vidjeti. </a:t>
            </a:r>
            <a:endParaRPr lang="hr-H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71538" y="2071678"/>
            <a:ext cx="7858180" cy="2788448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     </a:t>
            </a:r>
            <a:r>
              <a:rPr lang="hr-HR" sz="3600" dirty="0" smtClean="0"/>
              <a:t>No, kasno je sad. Za par mjeseci odlazimo svako na svoj put. Odabiremo srednju školu, nove prijatelje, okružje i budućnost.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42910" y="1857364"/>
            <a:ext cx="8286808" cy="32170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dirty="0" smtClean="0"/>
              <a:t>    </a:t>
            </a:r>
            <a:r>
              <a:rPr lang="hr-HR" sz="3600" dirty="0" smtClean="0"/>
              <a:t>Bilo je tu uspona i padova, smijeha i suza. Šteta je što nismo malo bolje iskoristili zajedničko vrijeme, moglo je biti malo više sloge, malo više druženja. To više nećemo moći nadoknaditi..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714744" y="2357430"/>
            <a:ext cx="4300542" cy="16454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r-HR" sz="9600" dirty="0" smtClean="0"/>
              <a:t>(…)</a:t>
            </a:r>
            <a:endParaRPr lang="hr-HR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75</TotalTime>
  <Words>215</Words>
  <Application>Microsoft Office PowerPoint</Application>
  <PresentationFormat>Prikaz na zaslonu (4:3)</PresentationFormat>
  <Paragraphs>35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36</vt:i4>
      </vt:variant>
    </vt:vector>
  </HeadingPairs>
  <TitlesOfParts>
    <vt:vector size="37" baseType="lpstr">
      <vt:lpstr>Metro</vt:lpstr>
      <vt:lpstr>8.B -  moja druga obitelj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Ana</vt:lpstr>
      <vt:lpstr>Adam</vt:lpstr>
      <vt:lpstr>Tamara</vt:lpstr>
      <vt:lpstr>Katarina</vt:lpstr>
      <vt:lpstr>Dajana</vt:lpstr>
      <vt:lpstr>Dijana</vt:lpstr>
      <vt:lpstr>Jakov</vt:lpstr>
      <vt:lpstr>Matej(a) </vt:lpstr>
      <vt:lpstr>Marin</vt:lpstr>
      <vt:lpstr>Marko</vt:lpstr>
      <vt:lpstr>Stevo</vt:lpstr>
      <vt:lpstr>Slaven</vt:lpstr>
      <vt:lpstr>Mihael</vt:lpstr>
      <vt:lpstr>Doris</vt:lpstr>
      <vt:lpstr>Josip</vt:lpstr>
      <vt:lpstr>Iva</vt:lpstr>
      <vt:lpstr>Ivana</vt:lpstr>
      <vt:lpstr>Ivana</vt:lpstr>
      <vt:lpstr>Marija</vt:lpstr>
      <vt:lpstr>Tena</vt:lpstr>
      <vt:lpstr>Iva</vt:lpstr>
      <vt:lpstr>Razrednica</vt:lpstr>
      <vt:lpstr>Slajd 35</vt:lpstr>
      <vt:lpstr>Slajd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8.b</dc:title>
  <dc:creator>Učenik</dc:creator>
  <cp:lastModifiedBy>Učenik</cp:lastModifiedBy>
  <cp:revision>9</cp:revision>
  <dcterms:created xsi:type="dcterms:W3CDTF">2011-05-24T16:42:34Z</dcterms:created>
  <dcterms:modified xsi:type="dcterms:W3CDTF">2011-05-31T16:43:39Z</dcterms:modified>
</cp:coreProperties>
</file>