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06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42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07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56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9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5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02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77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851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5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76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AAF5-EE2E-417A-BF49-CA2DC47DDA4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DD598-C7F7-442B-8E76-E698CE21AC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1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ravokutnik 132"/>
          <p:cNvSpPr/>
          <p:nvPr/>
        </p:nvSpPr>
        <p:spPr>
          <a:xfrm>
            <a:off x="0" y="4745167"/>
            <a:ext cx="12192000" cy="235929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2" name="Pravokutnik 131"/>
          <p:cNvSpPr/>
          <p:nvPr/>
        </p:nvSpPr>
        <p:spPr>
          <a:xfrm>
            <a:off x="0" y="2377082"/>
            <a:ext cx="12192000" cy="235929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1" name="Pravokutnik 130"/>
          <p:cNvSpPr/>
          <p:nvPr/>
        </p:nvSpPr>
        <p:spPr>
          <a:xfrm>
            <a:off x="0" y="-5282"/>
            <a:ext cx="12192000" cy="235929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6" name="Grupa 85"/>
          <p:cNvGrpSpPr/>
          <p:nvPr/>
        </p:nvGrpSpPr>
        <p:grpSpPr>
          <a:xfrm>
            <a:off x="98953" y="4910202"/>
            <a:ext cx="2519553" cy="1996407"/>
            <a:chOff x="4031162" y="4447159"/>
            <a:chExt cx="3318440" cy="2523560"/>
          </a:xfrm>
        </p:grpSpPr>
        <p:sp>
          <p:nvSpPr>
            <p:cNvPr id="101" name="Minus 100"/>
            <p:cNvSpPr/>
            <p:nvPr/>
          </p:nvSpPr>
          <p:spPr>
            <a:xfrm rot="15034644">
              <a:off x="5965172" y="5814871"/>
              <a:ext cx="1311028" cy="25666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5" name="Grupa 84"/>
            <p:cNvGrpSpPr/>
            <p:nvPr/>
          </p:nvGrpSpPr>
          <p:grpSpPr>
            <a:xfrm>
              <a:off x="4031162" y="4447159"/>
              <a:ext cx="3318440" cy="2523560"/>
              <a:chOff x="6506141" y="4333520"/>
              <a:chExt cx="3318440" cy="2523560"/>
            </a:xfrm>
          </p:grpSpPr>
          <p:grpSp>
            <p:nvGrpSpPr>
              <p:cNvPr id="84" name="Grupa 83"/>
              <p:cNvGrpSpPr/>
              <p:nvPr/>
            </p:nvGrpSpPr>
            <p:grpSpPr>
              <a:xfrm>
                <a:off x="6506141" y="4860107"/>
                <a:ext cx="3318440" cy="1996973"/>
                <a:chOff x="6506141" y="4860107"/>
                <a:chExt cx="3318440" cy="1996973"/>
              </a:xfrm>
            </p:grpSpPr>
            <p:sp>
              <p:nvSpPr>
                <p:cNvPr id="98" name="Minus 97"/>
                <p:cNvSpPr/>
                <p:nvPr/>
              </p:nvSpPr>
              <p:spPr>
                <a:xfrm rot="17748259">
                  <a:off x="8692363" y="5055376"/>
                  <a:ext cx="699208" cy="308670"/>
                </a:xfrm>
                <a:prstGeom prst="mathMinus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99" name="Minus 98"/>
                <p:cNvSpPr/>
                <p:nvPr/>
              </p:nvSpPr>
              <p:spPr>
                <a:xfrm>
                  <a:off x="7575198" y="5301563"/>
                  <a:ext cx="1570084" cy="305160"/>
                </a:xfrm>
                <a:prstGeom prst="mathMinus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0" name="Minus 99"/>
                <p:cNvSpPr/>
                <p:nvPr/>
              </p:nvSpPr>
              <p:spPr>
                <a:xfrm rot="19427314">
                  <a:off x="7877477" y="5561054"/>
                  <a:ext cx="1288052" cy="305160"/>
                </a:xfrm>
                <a:prstGeom prst="mathMinus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2" name="Minus 101"/>
                <p:cNvSpPr/>
                <p:nvPr/>
              </p:nvSpPr>
              <p:spPr>
                <a:xfrm rot="2980650">
                  <a:off x="7270128" y="5539535"/>
                  <a:ext cx="1215777" cy="256662"/>
                </a:xfrm>
                <a:prstGeom prst="mathMinus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3" name="Minus 102"/>
                <p:cNvSpPr/>
                <p:nvPr/>
              </p:nvSpPr>
              <p:spPr>
                <a:xfrm rot="689613">
                  <a:off x="8013277" y="6009389"/>
                  <a:ext cx="1448240" cy="253743"/>
                </a:xfrm>
                <a:prstGeom prst="mathMinus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4" name="Minus 103"/>
                <p:cNvSpPr/>
                <p:nvPr/>
              </p:nvSpPr>
              <p:spPr>
                <a:xfrm rot="20756517">
                  <a:off x="6983707" y="5988061"/>
                  <a:ext cx="1229763" cy="253743"/>
                </a:xfrm>
                <a:prstGeom prst="mathMinus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5" name="Minus 104"/>
                <p:cNvSpPr/>
                <p:nvPr/>
              </p:nvSpPr>
              <p:spPr>
                <a:xfrm rot="18483918">
                  <a:off x="6802845" y="5722056"/>
                  <a:ext cx="1273403" cy="308670"/>
                </a:xfrm>
                <a:prstGeom prst="mathMinus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6" name="Elipsa 105"/>
                <p:cNvSpPr/>
                <p:nvPr/>
              </p:nvSpPr>
              <p:spPr>
                <a:xfrm>
                  <a:off x="7405901" y="5254184"/>
                  <a:ext cx="645182" cy="335315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grpSp>
              <p:nvGrpSpPr>
                <p:cNvPr id="107" name="Grupa 106"/>
                <p:cNvGrpSpPr/>
                <p:nvPr/>
              </p:nvGrpSpPr>
              <p:grpSpPr>
                <a:xfrm rot="1057167">
                  <a:off x="6506141" y="5617039"/>
                  <a:ext cx="1254015" cy="1240041"/>
                  <a:chOff x="5924811" y="3123049"/>
                  <a:chExt cx="1728591" cy="1728993"/>
                </a:xfrm>
              </p:grpSpPr>
              <p:grpSp>
                <p:nvGrpSpPr>
                  <p:cNvPr id="118" name="Grupa 117"/>
                  <p:cNvGrpSpPr/>
                  <p:nvPr/>
                </p:nvGrpSpPr>
                <p:grpSpPr>
                  <a:xfrm>
                    <a:off x="5924811" y="3123049"/>
                    <a:ext cx="1728591" cy="1728993"/>
                    <a:chOff x="5924811" y="3123049"/>
                    <a:chExt cx="1728591" cy="1728993"/>
                  </a:xfrm>
                </p:grpSpPr>
                <p:sp>
                  <p:nvSpPr>
                    <p:cNvPr id="120" name="Minus 119"/>
                    <p:cNvSpPr/>
                    <p:nvPr/>
                  </p:nvSpPr>
                  <p:spPr>
                    <a:xfrm>
                      <a:off x="5924811" y="3908122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21" name="Minus 120"/>
                    <p:cNvSpPr/>
                    <p:nvPr/>
                  </p:nvSpPr>
                  <p:spPr>
                    <a:xfrm rot="16200000">
                      <a:off x="5962389" y="3947733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22" name="Prsten 121"/>
                    <p:cNvSpPr/>
                    <p:nvPr/>
                  </p:nvSpPr>
                  <p:spPr>
                    <a:xfrm>
                      <a:off x="6162805" y="3294344"/>
                      <a:ext cx="1327759" cy="1315233"/>
                    </a:xfrm>
                    <a:prstGeom prst="donut">
                      <a:avLst>
                        <a:gd name="adj" fmla="val 6070"/>
                      </a:avLst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23" name="Minus 122"/>
                    <p:cNvSpPr/>
                    <p:nvPr/>
                  </p:nvSpPr>
                  <p:spPr>
                    <a:xfrm rot="13817959">
                      <a:off x="6002001" y="3948135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24" name="Minus 123"/>
                    <p:cNvSpPr/>
                    <p:nvPr/>
                  </p:nvSpPr>
                  <p:spPr>
                    <a:xfrm rot="18579398">
                      <a:off x="5962389" y="3947733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19" name="Elipsa 118"/>
                  <p:cNvSpPr/>
                  <p:nvPr/>
                </p:nvSpPr>
                <p:spPr>
                  <a:xfrm>
                    <a:off x="6638793" y="3766106"/>
                    <a:ext cx="375781" cy="363255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grpSp>
              <p:nvGrpSpPr>
                <p:cNvPr id="108" name="Grupa 107"/>
                <p:cNvGrpSpPr/>
                <p:nvPr/>
              </p:nvGrpSpPr>
              <p:grpSpPr>
                <a:xfrm rot="5088593">
                  <a:off x="8577551" y="5609906"/>
                  <a:ext cx="1239753" cy="1254307"/>
                  <a:chOff x="5924811" y="3123049"/>
                  <a:chExt cx="1728591" cy="1728993"/>
                </a:xfrm>
              </p:grpSpPr>
              <p:grpSp>
                <p:nvGrpSpPr>
                  <p:cNvPr id="111" name="Grupa 110"/>
                  <p:cNvGrpSpPr/>
                  <p:nvPr/>
                </p:nvGrpSpPr>
                <p:grpSpPr>
                  <a:xfrm>
                    <a:off x="5924811" y="3123049"/>
                    <a:ext cx="1728591" cy="1728993"/>
                    <a:chOff x="5924811" y="3123049"/>
                    <a:chExt cx="1728591" cy="1728993"/>
                  </a:xfrm>
                </p:grpSpPr>
                <p:sp>
                  <p:nvSpPr>
                    <p:cNvPr id="113" name="Minus 112"/>
                    <p:cNvSpPr/>
                    <p:nvPr/>
                  </p:nvSpPr>
                  <p:spPr>
                    <a:xfrm>
                      <a:off x="5924811" y="3908122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14" name="Minus 113"/>
                    <p:cNvSpPr/>
                    <p:nvPr/>
                  </p:nvSpPr>
                  <p:spPr>
                    <a:xfrm rot="16200000">
                      <a:off x="5962389" y="3947733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15" name="Prsten 114"/>
                    <p:cNvSpPr/>
                    <p:nvPr/>
                  </p:nvSpPr>
                  <p:spPr>
                    <a:xfrm>
                      <a:off x="6162805" y="3294344"/>
                      <a:ext cx="1327759" cy="1315233"/>
                    </a:xfrm>
                    <a:prstGeom prst="donut">
                      <a:avLst>
                        <a:gd name="adj" fmla="val 6070"/>
                      </a:avLst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6" name="Minus 115"/>
                    <p:cNvSpPr/>
                    <p:nvPr/>
                  </p:nvSpPr>
                  <p:spPr>
                    <a:xfrm rot="13817959">
                      <a:off x="6002001" y="3948135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117" name="Minus 116"/>
                    <p:cNvSpPr/>
                    <p:nvPr/>
                  </p:nvSpPr>
                  <p:spPr>
                    <a:xfrm rot="18579398">
                      <a:off x="5962389" y="3947733"/>
                      <a:ext cx="1728591" cy="79224"/>
                    </a:xfrm>
                    <a:prstGeom prst="mathMinus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</p:grpSp>
              <p:sp>
                <p:nvSpPr>
                  <p:cNvPr id="112" name="Elipsa 111"/>
                  <p:cNvSpPr/>
                  <p:nvPr/>
                </p:nvSpPr>
                <p:spPr>
                  <a:xfrm>
                    <a:off x="6638793" y="3766106"/>
                    <a:ext cx="375781" cy="363255"/>
                  </a:xfrm>
                  <a:prstGeom prst="ellips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09" name="Elipsa 108"/>
                <p:cNvSpPr/>
                <p:nvPr/>
              </p:nvSpPr>
              <p:spPr>
                <a:xfrm>
                  <a:off x="7956326" y="5844201"/>
                  <a:ext cx="348080" cy="292059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0" name="Minus 109"/>
                <p:cNvSpPr/>
                <p:nvPr/>
              </p:nvSpPr>
              <p:spPr>
                <a:xfrm rot="20984797">
                  <a:off x="8724786" y="4875401"/>
                  <a:ext cx="539830" cy="305160"/>
                </a:xfrm>
                <a:prstGeom prst="mathMinus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126" name="Grupa 125"/>
              <p:cNvGrpSpPr/>
              <p:nvPr/>
            </p:nvGrpSpPr>
            <p:grpSpPr>
              <a:xfrm>
                <a:off x="7475168" y="4333520"/>
                <a:ext cx="1342365" cy="1611931"/>
                <a:chOff x="10102118" y="1304917"/>
                <a:chExt cx="1342365" cy="1611931"/>
              </a:xfrm>
            </p:grpSpPr>
            <p:grpSp>
              <p:nvGrpSpPr>
                <p:cNvPr id="125" name="Grupa 124"/>
                <p:cNvGrpSpPr/>
                <p:nvPr/>
              </p:nvGrpSpPr>
              <p:grpSpPr>
                <a:xfrm>
                  <a:off x="10111766" y="1304917"/>
                  <a:ext cx="1332717" cy="1611931"/>
                  <a:chOff x="10108678" y="1316873"/>
                  <a:chExt cx="1332717" cy="1611931"/>
                </a:xfrm>
              </p:grpSpPr>
              <p:sp>
                <p:nvSpPr>
                  <p:cNvPr id="90" name="Elipsa 89"/>
                  <p:cNvSpPr/>
                  <p:nvPr/>
                </p:nvSpPr>
                <p:spPr>
                  <a:xfrm>
                    <a:off x="10108678" y="2139578"/>
                    <a:ext cx="491004" cy="315754"/>
                  </a:xfrm>
                  <a:prstGeom prst="ellipse">
                    <a:avLst/>
                  </a:prstGeom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7" name="Elipsa 86"/>
                  <p:cNvSpPr/>
                  <p:nvPr/>
                </p:nvSpPr>
                <p:spPr>
                  <a:xfrm>
                    <a:off x="11228540" y="2038157"/>
                    <a:ext cx="212855" cy="162948"/>
                  </a:xfrm>
                  <a:prstGeom prst="ellipse">
                    <a:avLst/>
                  </a:prstGeom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8" name="Minus 87"/>
                  <p:cNvSpPr/>
                  <p:nvPr/>
                </p:nvSpPr>
                <p:spPr>
                  <a:xfrm rot="5779185">
                    <a:off x="10456217" y="2307017"/>
                    <a:ext cx="545136" cy="555383"/>
                  </a:xfrm>
                  <a:prstGeom prst="mathMinus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9" name="Minus 88"/>
                  <p:cNvSpPr/>
                  <p:nvPr/>
                </p:nvSpPr>
                <p:spPr>
                  <a:xfrm rot="1171423">
                    <a:off x="10313951" y="2103291"/>
                    <a:ext cx="559130" cy="541482"/>
                  </a:xfrm>
                  <a:prstGeom prst="mathMinus">
                    <a:avLst/>
                  </a:prstGeom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2" name="Elipsa 91"/>
                  <p:cNvSpPr/>
                  <p:nvPr/>
                </p:nvSpPr>
                <p:spPr>
                  <a:xfrm>
                    <a:off x="10611048" y="2735822"/>
                    <a:ext cx="301445" cy="19298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3" name="Minus 92"/>
                  <p:cNvSpPr/>
                  <p:nvPr/>
                </p:nvSpPr>
                <p:spPr>
                  <a:xfrm rot="10800000">
                    <a:off x="10775197" y="1846612"/>
                    <a:ext cx="559130" cy="541482"/>
                  </a:xfrm>
                  <a:prstGeom prst="mathMinus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5" name="Elipsa 94"/>
                  <p:cNvSpPr/>
                  <p:nvPr/>
                </p:nvSpPr>
                <p:spPr>
                  <a:xfrm>
                    <a:off x="10148009" y="1332397"/>
                    <a:ext cx="442026" cy="383431"/>
                  </a:xfrm>
                  <a:prstGeom prst="ellips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6" name="Bločni luk 95"/>
                  <p:cNvSpPr/>
                  <p:nvPr/>
                </p:nvSpPr>
                <p:spPr>
                  <a:xfrm rot="19741321">
                    <a:off x="10131710" y="1316873"/>
                    <a:ext cx="469725" cy="383431"/>
                  </a:xfrm>
                  <a:prstGeom prst="blockArc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Elipsa 96"/>
                  <p:cNvSpPr/>
                  <p:nvPr/>
                </p:nvSpPr>
                <p:spPr>
                  <a:xfrm>
                    <a:off x="10417249" y="1446764"/>
                    <a:ext cx="105360" cy="86044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4" name="Minus 93"/>
                  <p:cNvSpPr/>
                  <p:nvPr/>
                </p:nvSpPr>
                <p:spPr>
                  <a:xfrm rot="11676145">
                    <a:off x="10153906" y="1771506"/>
                    <a:ext cx="785647" cy="541482"/>
                  </a:xfrm>
                  <a:prstGeom prst="mathMinus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91" name="Trapez 90"/>
                <p:cNvSpPr/>
                <p:nvPr/>
              </p:nvSpPr>
              <p:spPr>
                <a:xfrm>
                  <a:off x="10102118" y="1661775"/>
                  <a:ext cx="500652" cy="612954"/>
                </a:xfrm>
                <a:prstGeom prst="trapezoid">
                  <a:avLst/>
                </a:prstGeom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grpSp>
        <p:nvGrpSpPr>
          <p:cNvPr id="130" name="Grupa 129"/>
          <p:cNvGrpSpPr/>
          <p:nvPr/>
        </p:nvGrpSpPr>
        <p:grpSpPr>
          <a:xfrm>
            <a:off x="197379" y="165878"/>
            <a:ext cx="2725926" cy="2024006"/>
            <a:chOff x="4429541" y="1606779"/>
            <a:chExt cx="2725926" cy="2024006"/>
          </a:xfrm>
        </p:grpSpPr>
        <p:grpSp>
          <p:nvGrpSpPr>
            <p:cNvPr id="129" name="Grupa 128"/>
            <p:cNvGrpSpPr/>
            <p:nvPr/>
          </p:nvGrpSpPr>
          <p:grpSpPr>
            <a:xfrm>
              <a:off x="4429541" y="2052131"/>
              <a:ext cx="2725926" cy="1578654"/>
              <a:chOff x="5706281" y="2562820"/>
              <a:chExt cx="2725926" cy="1578654"/>
            </a:xfrm>
          </p:grpSpPr>
          <p:sp>
            <p:nvSpPr>
              <p:cNvPr id="3" name="Minus 2"/>
              <p:cNvSpPr/>
              <p:nvPr/>
            </p:nvSpPr>
            <p:spPr>
              <a:xfrm rot="17748259">
                <a:off x="7512960" y="2712411"/>
                <a:ext cx="552740" cy="253557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Minus 3"/>
              <p:cNvSpPr/>
              <p:nvPr/>
            </p:nvSpPr>
            <p:spPr>
              <a:xfrm>
                <a:off x="6584455" y="2911800"/>
                <a:ext cx="1289742" cy="241236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" name="Minus 4"/>
              <p:cNvSpPr/>
              <p:nvPr/>
            </p:nvSpPr>
            <p:spPr>
              <a:xfrm rot="19427314">
                <a:off x="6832762" y="3116935"/>
                <a:ext cx="1058068" cy="241236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Minus 5"/>
              <p:cNvSpPr/>
              <p:nvPr/>
            </p:nvSpPr>
            <p:spPr>
              <a:xfrm rot="15034644">
                <a:off x="7299010" y="3264009"/>
                <a:ext cx="1036399" cy="210835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Minus 6"/>
              <p:cNvSpPr/>
              <p:nvPr/>
            </p:nvSpPr>
            <p:spPr>
              <a:xfrm rot="2980650">
                <a:off x="6352655" y="3095954"/>
                <a:ext cx="961101" cy="210835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Minus 7"/>
              <p:cNvSpPr/>
              <p:nvPr/>
            </p:nvSpPr>
            <p:spPr>
              <a:xfrm rot="689613">
                <a:off x="6944315" y="3471354"/>
                <a:ext cx="1189654" cy="20059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Minus 8"/>
              <p:cNvSpPr/>
              <p:nvPr/>
            </p:nvSpPr>
            <p:spPr>
              <a:xfrm rot="20756517">
                <a:off x="6098576" y="3454493"/>
                <a:ext cx="1010186" cy="20059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Minus 9"/>
              <p:cNvSpPr/>
              <p:nvPr/>
            </p:nvSpPr>
            <p:spPr>
              <a:xfrm rot="18483918">
                <a:off x="5969697" y="3239438"/>
                <a:ext cx="1006655" cy="253557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6445387" y="2874347"/>
                <a:ext cx="529983" cy="265075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2" name="Grupa 11"/>
              <p:cNvGrpSpPr/>
              <p:nvPr/>
            </p:nvGrpSpPr>
            <p:grpSpPr>
              <a:xfrm rot="1057167">
                <a:off x="5706281" y="3161192"/>
                <a:ext cx="1030108" cy="980282"/>
                <a:chOff x="5924811" y="3123049"/>
                <a:chExt cx="1728591" cy="1728993"/>
              </a:xfrm>
            </p:grpSpPr>
            <p:grpSp>
              <p:nvGrpSpPr>
                <p:cNvPr id="23" name="Grupa 22"/>
                <p:cNvGrpSpPr/>
                <p:nvPr/>
              </p:nvGrpSpPr>
              <p:grpSpPr>
                <a:xfrm>
                  <a:off x="5924811" y="3123049"/>
                  <a:ext cx="1728591" cy="1728993"/>
                  <a:chOff x="5924811" y="3123049"/>
                  <a:chExt cx="1728591" cy="1728993"/>
                </a:xfrm>
              </p:grpSpPr>
              <p:sp>
                <p:nvSpPr>
                  <p:cNvPr id="25" name="Minus 24"/>
                  <p:cNvSpPr/>
                  <p:nvPr/>
                </p:nvSpPr>
                <p:spPr>
                  <a:xfrm>
                    <a:off x="5924811" y="3908122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6" name="Minus 25"/>
                  <p:cNvSpPr/>
                  <p:nvPr/>
                </p:nvSpPr>
                <p:spPr>
                  <a:xfrm rot="16200000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7" name="Prsten 26"/>
                  <p:cNvSpPr/>
                  <p:nvPr/>
                </p:nvSpPr>
                <p:spPr>
                  <a:xfrm>
                    <a:off x="6162805" y="3294344"/>
                    <a:ext cx="1327759" cy="1315233"/>
                  </a:xfrm>
                  <a:prstGeom prst="donut">
                    <a:avLst>
                      <a:gd name="adj" fmla="val 6070"/>
                    </a:avLst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Minus 27"/>
                  <p:cNvSpPr/>
                  <p:nvPr/>
                </p:nvSpPr>
                <p:spPr>
                  <a:xfrm rot="13817959">
                    <a:off x="6002001" y="3948135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9" name="Minus 28"/>
                  <p:cNvSpPr/>
                  <p:nvPr/>
                </p:nvSpPr>
                <p:spPr>
                  <a:xfrm rot="18579398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24" name="Elipsa 23"/>
                <p:cNvSpPr/>
                <p:nvPr/>
              </p:nvSpPr>
              <p:spPr>
                <a:xfrm>
                  <a:off x="6638793" y="3766106"/>
                  <a:ext cx="375781" cy="36325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13" name="Grupa 12"/>
              <p:cNvGrpSpPr/>
              <p:nvPr/>
            </p:nvGrpSpPr>
            <p:grpSpPr>
              <a:xfrm rot="5088593">
                <a:off x="7427006" y="3136159"/>
                <a:ext cx="980054" cy="1030348"/>
                <a:chOff x="5924811" y="3123049"/>
                <a:chExt cx="1728591" cy="1728993"/>
              </a:xfrm>
            </p:grpSpPr>
            <p:grpSp>
              <p:nvGrpSpPr>
                <p:cNvPr id="16" name="Grupa 15"/>
                <p:cNvGrpSpPr/>
                <p:nvPr/>
              </p:nvGrpSpPr>
              <p:grpSpPr>
                <a:xfrm>
                  <a:off x="5924811" y="3123049"/>
                  <a:ext cx="1728591" cy="1728993"/>
                  <a:chOff x="5924811" y="3123049"/>
                  <a:chExt cx="1728591" cy="1728993"/>
                </a:xfrm>
              </p:grpSpPr>
              <p:sp>
                <p:nvSpPr>
                  <p:cNvPr id="18" name="Minus 17"/>
                  <p:cNvSpPr/>
                  <p:nvPr/>
                </p:nvSpPr>
                <p:spPr>
                  <a:xfrm>
                    <a:off x="5924811" y="3908122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19" name="Minus 18"/>
                  <p:cNvSpPr/>
                  <p:nvPr/>
                </p:nvSpPr>
                <p:spPr>
                  <a:xfrm rot="16200000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0" name="Prsten 19"/>
                  <p:cNvSpPr/>
                  <p:nvPr/>
                </p:nvSpPr>
                <p:spPr>
                  <a:xfrm>
                    <a:off x="6162805" y="3294344"/>
                    <a:ext cx="1327759" cy="1315233"/>
                  </a:xfrm>
                  <a:prstGeom prst="donut">
                    <a:avLst>
                      <a:gd name="adj" fmla="val 6070"/>
                    </a:avLst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Minus 20"/>
                  <p:cNvSpPr/>
                  <p:nvPr/>
                </p:nvSpPr>
                <p:spPr>
                  <a:xfrm rot="13817959">
                    <a:off x="6002001" y="3948135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2" name="Minus 21"/>
                  <p:cNvSpPr/>
                  <p:nvPr/>
                </p:nvSpPr>
                <p:spPr>
                  <a:xfrm rot="18579398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17" name="Elipsa 16"/>
                <p:cNvSpPr/>
                <p:nvPr/>
              </p:nvSpPr>
              <p:spPr>
                <a:xfrm>
                  <a:off x="6638793" y="3766106"/>
                  <a:ext cx="375781" cy="36325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4" name="Elipsa 13"/>
              <p:cNvSpPr/>
              <p:nvPr/>
            </p:nvSpPr>
            <p:spPr>
              <a:xfrm>
                <a:off x="6897533" y="3340769"/>
                <a:ext cx="285929" cy="23088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Minus 14"/>
              <p:cNvSpPr/>
              <p:nvPr/>
            </p:nvSpPr>
            <p:spPr>
              <a:xfrm rot="20984797">
                <a:off x="7528783" y="2574909"/>
                <a:ext cx="443442" cy="241236"/>
              </a:xfrm>
              <a:prstGeom prst="mathMinus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5271872" y="1606779"/>
              <a:ext cx="1102683" cy="1274270"/>
              <a:chOff x="3727534" y="403690"/>
              <a:chExt cx="1102683" cy="1274270"/>
            </a:xfrm>
          </p:grpSpPr>
          <p:sp>
            <p:nvSpPr>
              <p:cNvPr id="32" name="Minus 31"/>
              <p:cNvSpPr/>
              <p:nvPr/>
            </p:nvSpPr>
            <p:spPr>
              <a:xfrm rot="5779185">
                <a:off x="4075575" y="1222103"/>
                <a:ext cx="430943" cy="456218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27" name="Grupa 126"/>
              <p:cNvGrpSpPr/>
              <p:nvPr/>
            </p:nvGrpSpPr>
            <p:grpSpPr>
              <a:xfrm>
                <a:off x="3727534" y="403690"/>
                <a:ext cx="1102683" cy="1274270"/>
                <a:chOff x="4586046" y="436434"/>
                <a:chExt cx="1102683" cy="1274270"/>
              </a:xfrm>
            </p:grpSpPr>
            <p:sp>
              <p:nvSpPr>
                <p:cNvPr id="31" name="Elipsa 30"/>
                <p:cNvSpPr/>
                <p:nvPr/>
              </p:nvSpPr>
              <p:spPr>
                <a:xfrm>
                  <a:off x="5513880" y="1006626"/>
                  <a:ext cx="174849" cy="128814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3" name="Minus 32"/>
                <p:cNvSpPr/>
                <p:nvPr/>
              </p:nvSpPr>
              <p:spPr>
                <a:xfrm rot="1171423">
                  <a:off x="4762592" y="1058116"/>
                  <a:ext cx="459297" cy="428054"/>
                </a:xfrm>
                <a:prstGeom prst="mathMinus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4" name="Elipsa 33"/>
                <p:cNvSpPr/>
                <p:nvPr/>
              </p:nvSpPr>
              <p:spPr>
                <a:xfrm>
                  <a:off x="4586046" y="1077733"/>
                  <a:ext cx="403334" cy="249611"/>
                </a:xfrm>
                <a:prstGeom prst="ellipse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5" name="Trapez 34"/>
                <p:cNvSpPr/>
                <p:nvPr/>
              </p:nvSpPr>
              <p:spPr>
                <a:xfrm>
                  <a:off x="4588583" y="709087"/>
                  <a:ext cx="411260" cy="484555"/>
                </a:xfrm>
                <a:prstGeom prst="trapezoid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6" name="Elipsa 35"/>
                <p:cNvSpPr/>
                <p:nvPr/>
              </p:nvSpPr>
              <p:spPr>
                <a:xfrm>
                  <a:off x="5006642" y="1558147"/>
                  <a:ext cx="247621" cy="15255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7" name="Minus 36"/>
                <p:cNvSpPr/>
                <p:nvPr/>
              </p:nvSpPr>
              <p:spPr>
                <a:xfrm rot="10800000">
                  <a:off x="5141482" y="855205"/>
                  <a:ext cx="459297" cy="428054"/>
                </a:xfrm>
                <a:prstGeom prst="mathMinus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8" name="Minus 37"/>
                <p:cNvSpPr/>
                <p:nvPr/>
              </p:nvSpPr>
              <p:spPr>
                <a:xfrm rot="11676145">
                  <a:off x="4631124" y="795832"/>
                  <a:ext cx="645369" cy="428054"/>
                </a:xfrm>
                <a:prstGeom prst="mathMinus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9" name="Elipsa 38"/>
                <p:cNvSpPr/>
                <p:nvPr/>
              </p:nvSpPr>
              <p:spPr>
                <a:xfrm>
                  <a:off x="4626280" y="448706"/>
                  <a:ext cx="363101" cy="303111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0" name="Bločni luk 39"/>
                <p:cNvSpPr/>
                <p:nvPr/>
              </p:nvSpPr>
              <p:spPr>
                <a:xfrm rot="19741321">
                  <a:off x="4612891" y="436434"/>
                  <a:ext cx="385855" cy="303111"/>
                </a:xfrm>
                <a:prstGeom prst="blockArc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Elipsa 40"/>
                <p:cNvSpPr/>
                <p:nvPr/>
              </p:nvSpPr>
              <p:spPr>
                <a:xfrm>
                  <a:off x="4847447" y="539116"/>
                  <a:ext cx="86548" cy="6802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grpSp>
        <p:nvGrpSpPr>
          <p:cNvPr id="43" name="Grupa 42"/>
          <p:cNvGrpSpPr/>
          <p:nvPr/>
        </p:nvGrpSpPr>
        <p:grpSpPr>
          <a:xfrm>
            <a:off x="195885" y="2254546"/>
            <a:ext cx="2768969" cy="2052284"/>
            <a:chOff x="151270" y="1591724"/>
            <a:chExt cx="3318440" cy="2522148"/>
          </a:xfrm>
        </p:grpSpPr>
        <p:grpSp>
          <p:nvGrpSpPr>
            <p:cNvPr id="44" name="Grupa 43"/>
            <p:cNvGrpSpPr/>
            <p:nvPr/>
          </p:nvGrpSpPr>
          <p:grpSpPr>
            <a:xfrm>
              <a:off x="151270" y="2116899"/>
              <a:ext cx="3318440" cy="1996973"/>
              <a:chOff x="5861029" y="2067256"/>
              <a:chExt cx="4574288" cy="2784385"/>
            </a:xfrm>
          </p:grpSpPr>
          <p:sp>
            <p:nvSpPr>
              <p:cNvPr id="57" name="Minus 56"/>
              <p:cNvSpPr/>
              <p:nvPr/>
            </p:nvSpPr>
            <p:spPr>
              <a:xfrm rot="17748259">
                <a:off x="8869072" y="2341967"/>
                <a:ext cx="974907" cy="425485"/>
              </a:xfrm>
              <a:prstGeom prst="mathMinu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8" name="Minus 57"/>
              <p:cNvSpPr/>
              <p:nvPr/>
            </p:nvSpPr>
            <p:spPr>
              <a:xfrm>
                <a:off x="7334665" y="2682779"/>
                <a:ext cx="2164275" cy="425485"/>
              </a:xfrm>
              <a:prstGeom prst="mathMinus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9" name="Minus 58"/>
              <p:cNvSpPr/>
              <p:nvPr/>
            </p:nvSpPr>
            <p:spPr>
              <a:xfrm rot="19427314">
                <a:off x="7751340" y="3044589"/>
                <a:ext cx="1775509" cy="425485"/>
              </a:xfrm>
              <a:prstGeom prst="mathMinus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0" name="Minus 59"/>
              <p:cNvSpPr/>
              <p:nvPr/>
            </p:nvSpPr>
            <p:spPr>
              <a:xfrm rot="15034644">
                <a:off x="8489325" y="3313029"/>
                <a:ext cx="1827970" cy="35379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1" name="Minus 60"/>
              <p:cNvSpPr/>
              <p:nvPr/>
            </p:nvSpPr>
            <p:spPr>
              <a:xfrm rot="2980650">
                <a:off x="6904504" y="3016619"/>
                <a:ext cx="1695161" cy="353795"/>
              </a:xfrm>
              <a:prstGeom prst="mathMinus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Minus 61"/>
              <p:cNvSpPr/>
              <p:nvPr/>
            </p:nvSpPr>
            <p:spPr>
              <a:xfrm rot="689613">
                <a:off x="7938533" y="3669703"/>
                <a:ext cx="1996319" cy="353795"/>
              </a:xfrm>
              <a:prstGeom prst="mathMinu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Minus 62"/>
              <p:cNvSpPr/>
              <p:nvPr/>
            </p:nvSpPr>
            <p:spPr>
              <a:xfrm rot="20756517">
                <a:off x="6519327" y="3639965"/>
                <a:ext cx="1695161" cy="353795"/>
              </a:xfrm>
              <a:prstGeom prst="mathMinu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Minus 63"/>
              <p:cNvSpPr/>
              <p:nvPr/>
            </p:nvSpPr>
            <p:spPr>
              <a:xfrm rot="18483918">
                <a:off x="6259923" y="3271521"/>
                <a:ext cx="1775509" cy="425485"/>
              </a:xfrm>
              <a:prstGeom prst="mathMinus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7101299" y="2616719"/>
                <a:ext cx="889348" cy="467531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66" name="Grupa 65"/>
              <p:cNvGrpSpPr/>
              <p:nvPr/>
            </p:nvGrpSpPr>
            <p:grpSpPr>
              <a:xfrm rot="1057167">
                <a:off x="5861029" y="3122648"/>
                <a:ext cx="1728591" cy="1728993"/>
                <a:chOff x="5924811" y="3123049"/>
                <a:chExt cx="1728591" cy="1728993"/>
              </a:xfrm>
            </p:grpSpPr>
            <p:grpSp>
              <p:nvGrpSpPr>
                <p:cNvPr id="77" name="Grupa 76"/>
                <p:cNvGrpSpPr/>
                <p:nvPr/>
              </p:nvGrpSpPr>
              <p:grpSpPr>
                <a:xfrm>
                  <a:off x="5924811" y="3123049"/>
                  <a:ext cx="1728591" cy="1728993"/>
                  <a:chOff x="5924811" y="3123049"/>
                  <a:chExt cx="1728591" cy="1728993"/>
                </a:xfrm>
              </p:grpSpPr>
              <p:sp>
                <p:nvSpPr>
                  <p:cNvPr id="79" name="Minus 78"/>
                  <p:cNvSpPr/>
                  <p:nvPr/>
                </p:nvSpPr>
                <p:spPr>
                  <a:xfrm>
                    <a:off x="5924811" y="3908122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0" name="Minus 79"/>
                  <p:cNvSpPr/>
                  <p:nvPr/>
                </p:nvSpPr>
                <p:spPr>
                  <a:xfrm rot="16200000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1" name="Prsten 80"/>
                  <p:cNvSpPr/>
                  <p:nvPr/>
                </p:nvSpPr>
                <p:spPr>
                  <a:xfrm>
                    <a:off x="6162805" y="3294344"/>
                    <a:ext cx="1327759" cy="1315233"/>
                  </a:xfrm>
                  <a:prstGeom prst="donut">
                    <a:avLst>
                      <a:gd name="adj" fmla="val 6070"/>
                    </a:avLst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 rot="13817959">
                    <a:off x="6002001" y="3948135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 rot="18579398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78" name="Elipsa 77"/>
                <p:cNvSpPr/>
                <p:nvPr/>
              </p:nvSpPr>
              <p:spPr>
                <a:xfrm>
                  <a:off x="6638793" y="3766106"/>
                  <a:ext cx="375781" cy="36325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67" name="Grupa 66"/>
              <p:cNvGrpSpPr/>
              <p:nvPr/>
            </p:nvGrpSpPr>
            <p:grpSpPr>
              <a:xfrm rot="5088593">
                <a:off x="8706525" y="3122648"/>
                <a:ext cx="1728591" cy="1728993"/>
                <a:chOff x="5924811" y="3123049"/>
                <a:chExt cx="1728591" cy="1728993"/>
              </a:xfrm>
            </p:grpSpPr>
            <p:grpSp>
              <p:nvGrpSpPr>
                <p:cNvPr id="70" name="Grupa 69"/>
                <p:cNvGrpSpPr/>
                <p:nvPr/>
              </p:nvGrpSpPr>
              <p:grpSpPr>
                <a:xfrm>
                  <a:off x="5924811" y="3123049"/>
                  <a:ext cx="1728591" cy="1728993"/>
                  <a:chOff x="5924811" y="3123049"/>
                  <a:chExt cx="1728591" cy="1728993"/>
                </a:xfrm>
              </p:grpSpPr>
              <p:sp>
                <p:nvSpPr>
                  <p:cNvPr id="72" name="Minus 71"/>
                  <p:cNvSpPr/>
                  <p:nvPr/>
                </p:nvSpPr>
                <p:spPr>
                  <a:xfrm>
                    <a:off x="5924811" y="3908122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73" name="Minus 72"/>
                  <p:cNvSpPr/>
                  <p:nvPr/>
                </p:nvSpPr>
                <p:spPr>
                  <a:xfrm rot="16200000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74" name="Prsten 73"/>
                  <p:cNvSpPr/>
                  <p:nvPr/>
                </p:nvSpPr>
                <p:spPr>
                  <a:xfrm>
                    <a:off x="6162805" y="3294344"/>
                    <a:ext cx="1327759" cy="1315233"/>
                  </a:xfrm>
                  <a:prstGeom prst="donut">
                    <a:avLst>
                      <a:gd name="adj" fmla="val 6070"/>
                    </a:avLst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Minus 74"/>
                  <p:cNvSpPr/>
                  <p:nvPr/>
                </p:nvSpPr>
                <p:spPr>
                  <a:xfrm rot="13817959">
                    <a:off x="6002001" y="3948135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76" name="Minus 75"/>
                  <p:cNvSpPr/>
                  <p:nvPr/>
                </p:nvSpPr>
                <p:spPr>
                  <a:xfrm rot="18579398">
                    <a:off x="5962389" y="3947733"/>
                    <a:ext cx="1728591" cy="79224"/>
                  </a:xfrm>
                  <a:prstGeom prst="mathMinus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71" name="Elipsa 70"/>
                <p:cNvSpPr/>
                <p:nvPr/>
              </p:nvSpPr>
              <p:spPr>
                <a:xfrm>
                  <a:off x="6638793" y="3766106"/>
                  <a:ext cx="375781" cy="36325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68" name="Elipsa 67"/>
              <p:cNvSpPr/>
              <p:nvPr/>
            </p:nvSpPr>
            <p:spPr>
              <a:xfrm>
                <a:off x="7860030" y="3439381"/>
                <a:ext cx="479809" cy="4072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9" name="Minus 68"/>
              <p:cNvSpPr/>
              <p:nvPr/>
            </p:nvSpPr>
            <p:spPr>
              <a:xfrm rot="20984797">
                <a:off x="8919310" y="2088580"/>
                <a:ext cx="744126" cy="425485"/>
              </a:xfrm>
              <a:prstGeom prst="mathMinus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5" name="Grupa 44"/>
            <p:cNvGrpSpPr/>
            <p:nvPr/>
          </p:nvGrpSpPr>
          <p:grpSpPr>
            <a:xfrm>
              <a:off x="1126219" y="1591724"/>
              <a:ext cx="1342365" cy="1611931"/>
              <a:chOff x="7023450" y="1484128"/>
              <a:chExt cx="2135154" cy="2629744"/>
            </a:xfrm>
          </p:grpSpPr>
          <p:sp>
            <p:nvSpPr>
              <p:cNvPr id="46" name="Elipsa 45"/>
              <p:cNvSpPr/>
              <p:nvPr/>
            </p:nvSpPr>
            <p:spPr>
              <a:xfrm>
                <a:off x="8820039" y="2660848"/>
                <a:ext cx="338565" cy="26583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7" name="Minus 46"/>
              <p:cNvSpPr/>
              <p:nvPr/>
            </p:nvSpPr>
            <p:spPr>
              <a:xfrm rot="5779185">
                <a:off x="7580458" y="3110813"/>
                <a:ext cx="889348" cy="883387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8" name="Minus 47"/>
              <p:cNvSpPr/>
              <p:nvPr/>
            </p:nvSpPr>
            <p:spPr>
              <a:xfrm rot="1171423">
                <a:off x="7365301" y="2767110"/>
                <a:ext cx="889348" cy="883387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Elipsa 48"/>
              <p:cNvSpPr/>
              <p:nvPr/>
            </p:nvSpPr>
            <p:spPr>
              <a:xfrm>
                <a:off x="7023450" y="2807593"/>
                <a:ext cx="780987" cy="515129"/>
              </a:xfrm>
              <a:prstGeom prst="ellipse">
                <a:avLst/>
              </a:prstGeom>
              <a:scene3d>
                <a:camera prst="isometricOffAxis1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Trapez 49"/>
              <p:cNvSpPr/>
              <p:nvPr/>
            </p:nvSpPr>
            <p:spPr>
              <a:xfrm>
                <a:off x="7028362" y="2046810"/>
                <a:ext cx="796333" cy="999989"/>
              </a:xfrm>
              <a:prstGeom prst="trapezoid">
                <a:avLst/>
              </a:prstGeom>
              <a:scene3d>
                <a:camera prst="isometricOffAxis1Right"/>
                <a:lightRig rig="threePt" dir="t"/>
              </a:scene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1" name="Elipsa 50"/>
              <p:cNvSpPr/>
              <p:nvPr/>
            </p:nvSpPr>
            <p:spPr>
              <a:xfrm>
                <a:off x="7837861" y="3799036"/>
                <a:ext cx="479475" cy="31483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2" name="Minus 51"/>
              <p:cNvSpPr/>
              <p:nvPr/>
            </p:nvSpPr>
            <p:spPr>
              <a:xfrm rot="10800000">
                <a:off x="8098955" y="2348357"/>
                <a:ext cx="889348" cy="883387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3" name="Minus 52"/>
              <p:cNvSpPr/>
              <p:nvPr/>
            </p:nvSpPr>
            <p:spPr>
              <a:xfrm rot="11676145">
                <a:off x="7110735" y="2225827"/>
                <a:ext cx="1249644" cy="883387"/>
              </a:xfrm>
              <a:prstGeom prst="mathMinus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4" name="Elipsa 53"/>
              <p:cNvSpPr/>
              <p:nvPr/>
            </p:nvSpPr>
            <p:spPr>
              <a:xfrm>
                <a:off x="7101356" y="1509454"/>
                <a:ext cx="703082" cy="62553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5" name="Bločni luk 54"/>
              <p:cNvSpPr/>
              <p:nvPr/>
            </p:nvSpPr>
            <p:spPr>
              <a:xfrm rot="19741321">
                <a:off x="7075431" y="1484128"/>
                <a:ext cx="747141" cy="625538"/>
              </a:xfrm>
              <a:prstGeom prst="blockArc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Elipsa 55"/>
              <p:cNvSpPr/>
              <p:nvPr/>
            </p:nvSpPr>
            <p:spPr>
              <a:xfrm>
                <a:off x="7529607" y="1696036"/>
                <a:ext cx="167585" cy="14037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34" name="TekstniOkvir 133"/>
          <p:cNvSpPr txBox="1"/>
          <p:nvPr/>
        </p:nvSpPr>
        <p:spPr>
          <a:xfrm>
            <a:off x="3111432" y="805554"/>
            <a:ext cx="11214393" cy="59400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lvl="1"/>
            <a:r>
              <a:rPr lang="hr-HR" sz="34400" dirty="0" smtClean="0"/>
              <a:t>123</a:t>
            </a:r>
            <a:endParaRPr lang="hr-HR" sz="368400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135" name="Dvostruki val 134"/>
          <p:cNvSpPr/>
          <p:nvPr/>
        </p:nvSpPr>
        <p:spPr>
          <a:xfrm rot="12488100">
            <a:off x="3757168" y="2635441"/>
            <a:ext cx="1064712" cy="775972"/>
          </a:xfrm>
          <a:prstGeom prst="double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6" name="TekstniOkvir 135"/>
          <p:cNvSpPr txBox="1"/>
          <p:nvPr/>
        </p:nvSpPr>
        <p:spPr>
          <a:xfrm rot="1745295">
            <a:off x="3975826" y="2830856"/>
            <a:ext cx="70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Start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0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25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</Words>
  <Application>Microsoft Office PowerPoint</Application>
  <PresentationFormat>Prilagođeno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Branka</cp:lastModifiedBy>
  <cp:revision>11</cp:revision>
  <dcterms:created xsi:type="dcterms:W3CDTF">2014-02-04T10:16:56Z</dcterms:created>
  <dcterms:modified xsi:type="dcterms:W3CDTF">2014-02-16T21:18:00Z</dcterms:modified>
</cp:coreProperties>
</file>