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85" autoAdjust="0"/>
    <p:restoredTop sz="94660"/>
  </p:normalViewPr>
  <p:slideViewPr>
    <p:cSldViewPr>
      <p:cViewPr varScale="1">
        <p:scale>
          <a:sx n="70" d="100"/>
          <a:sy n="7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24C3-E562-4432-9FCC-6D825A93127A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72BF-7518-4601-BD03-F3D76A1053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9986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24C3-E562-4432-9FCC-6D825A93127A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72BF-7518-4601-BD03-F3D76A1053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268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24C3-E562-4432-9FCC-6D825A93127A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72BF-7518-4601-BD03-F3D76A1053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498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24C3-E562-4432-9FCC-6D825A93127A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72BF-7518-4601-BD03-F3D76A1053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91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24C3-E562-4432-9FCC-6D825A93127A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72BF-7518-4601-BD03-F3D76A1053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8025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24C3-E562-4432-9FCC-6D825A93127A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72BF-7518-4601-BD03-F3D76A1053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9071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24C3-E562-4432-9FCC-6D825A93127A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72BF-7518-4601-BD03-F3D76A1053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099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24C3-E562-4432-9FCC-6D825A93127A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72BF-7518-4601-BD03-F3D76A1053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30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24C3-E562-4432-9FCC-6D825A93127A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72BF-7518-4601-BD03-F3D76A1053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32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24C3-E562-4432-9FCC-6D825A93127A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72BF-7518-4601-BD03-F3D76A1053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333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24C3-E562-4432-9FCC-6D825A93127A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72BF-7518-4601-BD03-F3D76A1053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161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F24C3-E562-4432-9FCC-6D825A93127A}" type="datetimeFigureOut">
              <a:rPr lang="hr-HR" smtClean="0"/>
              <a:t>16.02.2014.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72BF-7518-4601-BD03-F3D76A1053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419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"/>
            <a:ext cx="9144000" cy="227687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ctangle 2"/>
          <p:cNvSpPr/>
          <p:nvPr/>
        </p:nvSpPr>
        <p:spPr>
          <a:xfrm>
            <a:off x="0" y="2257559"/>
            <a:ext cx="9144000" cy="230425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0" y="4581128"/>
            <a:ext cx="9149707" cy="2276872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0000"/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 rot="5400000">
            <a:off x="7965467" y="104077"/>
            <a:ext cx="115212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7200" dirty="0" smtClean="0"/>
              <a:t>1.</a:t>
            </a:r>
            <a:endParaRPr lang="hr-HR" sz="7200" dirty="0"/>
          </a:p>
        </p:txBody>
      </p:sp>
      <p:sp>
        <p:nvSpPr>
          <p:cNvPr id="9" name="TekstniOkvir 8"/>
          <p:cNvSpPr txBox="1"/>
          <p:nvPr/>
        </p:nvSpPr>
        <p:spPr>
          <a:xfrm rot="5400000">
            <a:off x="8057996" y="4710159"/>
            <a:ext cx="936104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7200" dirty="0" smtClean="0"/>
              <a:t>3.</a:t>
            </a:r>
            <a:endParaRPr lang="hr-HR" sz="7200" dirty="0"/>
          </a:p>
        </p:txBody>
      </p:sp>
      <p:sp>
        <p:nvSpPr>
          <p:cNvPr id="8" name="TekstniOkvir 7"/>
          <p:cNvSpPr txBox="1"/>
          <p:nvPr/>
        </p:nvSpPr>
        <p:spPr>
          <a:xfrm rot="5400000">
            <a:off x="8067398" y="2456884"/>
            <a:ext cx="108012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7200" dirty="0" smtClean="0"/>
              <a:t>2.</a:t>
            </a:r>
            <a:endParaRPr lang="hr-HR" sz="7200" dirty="0"/>
          </a:p>
        </p:txBody>
      </p:sp>
      <p:grpSp>
        <p:nvGrpSpPr>
          <p:cNvPr id="20" name="Grupa 19"/>
          <p:cNvGrpSpPr/>
          <p:nvPr/>
        </p:nvGrpSpPr>
        <p:grpSpPr>
          <a:xfrm>
            <a:off x="2978331" y="669952"/>
            <a:ext cx="2228245" cy="3083442"/>
            <a:chOff x="2978331" y="669952"/>
            <a:chExt cx="2228245" cy="3083442"/>
          </a:xfrm>
        </p:grpSpPr>
        <p:sp>
          <p:nvSpPr>
            <p:cNvPr id="12" name="Prostoručno 11"/>
            <p:cNvSpPr/>
            <p:nvPr/>
          </p:nvSpPr>
          <p:spPr>
            <a:xfrm>
              <a:off x="2978331" y="1672046"/>
              <a:ext cx="1175658" cy="2081348"/>
            </a:xfrm>
            <a:custGeom>
              <a:avLst/>
              <a:gdLst>
                <a:gd name="connsiteX0" fmla="*/ 1175658 w 1175658"/>
                <a:gd name="connsiteY0" fmla="*/ 0 h 2081348"/>
                <a:gd name="connsiteX1" fmla="*/ 1123406 w 1175658"/>
                <a:gd name="connsiteY1" fmla="*/ 52251 h 2081348"/>
                <a:gd name="connsiteX2" fmla="*/ 1105989 w 1175658"/>
                <a:gd name="connsiteY2" fmla="*/ 87085 h 2081348"/>
                <a:gd name="connsiteX3" fmla="*/ 1062446 w 1175658"/>
                <a:gd name="connsiteY3" fmla="*/ 121920 h 2081348"/>
                <a:gd name="connsiteX4" fmla="*/ 1027612 w 1175658"/>
                <a:gd name="connsiteY4" fmla="*/ 165463 h 2081348"/>
                <a:gd name="connsiteX5" fmla="*/ 1001486 w 1175658"/>
                <a:gd name="connsiteY5" fmla="*/ 182880 h 2081348"/>
                <a:gd name="connsiteX6" fmla="*/ 957943 w 1175658"/>
                <a:gd name="connsiteY6" fmla="*/ 217714 h 2081348"/>
                <a:gd name="connsiteX7" fmla="*/ 914400 w 1175658"/>
                <a:gd name="connsiteY7" fmla="*/ 235131 h 2081348"/>
                <a:gd name="connsiteX8" fmla="*/ 888275 w 1175658"/>
                <a:gd name="connsiteY8" fmla="*/ 252548 h 2081348"/>
                <a:gd name="connsiteX9" fmla="*/ 775063 w 1175658"/>
                <a:gd name="connsiteY9" fmla="*/ 330925 h 2081348"/>
                <a:gd name="connsiteX10" fmla="*/ 748938 w 1175658"/>
                <a:gd name="connsiteY10" fmla="*/ 357051 h 2081348"/>
                <a:gd name="connsiteX11" fmla="*/ 705395 w 1175658"/>
                <a:gd name="connsiteY11" fmla="*/ 383177 h 2081348"/>
                <a:gd name="connsiteX12" fmla="*/ 635726 w 1175658"/>
                <a:gd name="connsiteY12" fmla="*/ 435428 h 2081348"/>
                <a:gd name="connsiteX13" fmla="*/ 548640 w 1175658"/>
                <a:gd name="connsiteY13" fmla="*/ 505097 h 2081348"/>
                <a:gd name="connsiteX14" fmla="*/ 513806 w 1175658"/>
                <a:gd name="connsiteY14" fmla="*/ 531223 h 2081348"/>
                <a:gd name="connsiteX15" fmla="*/ 461555 w 1175658"/>
                <a:gd name="connsiteY15" fmla="*/ 574765 h 2081348"/>
                <a:gd name="connsiteX16" fmla="*/ 435429 w 1175658"/>
                <a:gd name="connsiteY16" fmla="*/ 618308 h 2081348"/>
                <a:gd name="connsiteX17" fmla="*/ 383178 w 1175658"/>
                <a:gd name="connsiteY17" fmla="*/ 670560 h 2081348"/>
                <a:gd name="connsiteX18" fmla="*/ 330926 w 1175658"/>
                <a:gd name="connsiteY18" fmla="*/ 757645 h 2081348"/>
                <a:gd name="connsiteX19" fmla="*/ 304800 w 1175658"/>
                <a:gd name="connsiteY19" fmla="*/ 775063 h 2081348"/>
                <a:gd name="connsiteX20" fmla="*/ 313509 w 1175658"/>
                <a:gd name="connsiteY20" fmla="*/ 1027611 h 2081348"/>
                <a:gd name="connsiteX21" fmla="*/ 330926 w 1175658"/>
                <a:gd name="connsiteY21" fmla="*/ 1071154 h 2081348"/>
                <a:gd name="connsiteX22" fmla="*/ 383178 w 1175658"/>
                <a:gd name="connsiteY22" fmla="*/ 1158240 h 2081348"/>
                <a:gd name="connsiteX23" fmla="*/ 400595 w 1175658"/>
                <a:gd name="connsiteY23" fmla="*/ 1227908 h 2081348"/>
                <a:gd name="connsiteX24" fmla="*/ 418012 w 1175658"/>
                <a:gd name="connsiteY24" fmla="*/ 1297577 h 2081348"/>
                <a:gd name="connsiteX25" fmla="*/ 435429 w 1175658"/>
                <a:gd name="connsiteY25" fmla="*/ 1436914 h 2081348"/>
                <a:gd name="connsiteX26" fmla="*/ 426720 w 1175658"/>
                <a:gd name="connsiteY26" fmla="*/ 1558834 h 2081348"/>
                <a:gd name="connsiteX27" fmla="*/ 409303 w 1175658"/>
                <a:gd name="connsiteY27" fmla="*/ 1593668 h 2081348"/>
                <a:gd name="connsiteX28" fmla="*/ 400595 w 1175658"/>
                <a:gd name="connsiteY28" fmla="*/ 1628503 h 2081348"/>
                <a:gd name="connsiteX29" fmla="*/ 374469 w 1175658"/>
                <a:gd name="connsiteY29" fmla="*/ 1680754 h 2081348"/>
                <a:gd name="connsiteX30" fmla="*/ 357052 w 1175658"/>
                <a:gd name="connsiteY30" fmla="*/ 1741714 h 2081348"/>
                <a:gd name="connsiteX31" fmla="*/ 339635 w 1175658"/>
                <a:gd name="connsiteY31" fmla="*/ 1776548 h 2081348"/>
                <a:gd name="connsiteX32" fmla="*/ 304800 w 1175658"/>
                <a:gd name="connsiteY32" fmla="*/ 1811383 h 2081348"/>
                <a:gd name="connsiteX33" fmla="*/ 269966 w 1175658"/>
                <a:gd name="connsiteY33" fmla="*/ 1863634 h 2081348"/>
                <a:gd name="connsiteX34" fmla="*/ 243840 w 1175658"/>
                <a:gd name="connsiteY34" fmla="*/ 1889760 h 2081348"/>
                <a:gd name="connsiteX35" fmla="*/ 165463 w 1175658"/>
                <a:gd name="connsiteY35" fmla="*/ 1985554 h 2081348"/>
                <a:gd name="connsiteX36" fmla="*/ 87086 w 1175658"/>
                <a:gd name="connsiteY36" fmla="*/ 2020388 h 2081348"/>
                <a:gd name="connsiteX37" fmla="*/ 43543 w 1175658"/>
                <a:gd name="connsiteY37" fmla="*/ 2055223 h 2081348"/>
                <a:gd name="connsiteX38" fmla="*/ 0 w 1175658"/>
                <a:gd name="connsiteY38" fmla="*/ 2081348 h 208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175658" h="2081348">
                  <a:moveTo>
                    <a:pt x="1175658" y="0"/>
                  </a:moveTo>
                  <a:cubicBezTo>
                    <a:pt x="1158241" y="17417"/>
                    <a:pt x="1138793" y="33017"/>
                    <a:pt x="1123406" y="52251"/>
                  </a:cubicBezTo>
                  <a:cubicBezTo>
                    <a:pt x="1115296" y="62388"/>
                    <a:pt x="1114538" y="77315"/>
                    <a:pt x="1105989" y="87085"/>
                  </a:cubicBezTo>
                  <a:cubicBezTo>
                    <a:pt x="1093749" y="101074"/>
                    <a:pt x="1075589" y="108777"/>
                    <a:pt x="1062446" y="121920"/>
                  </a:cubicBezTo>
                  <a:cubicBezTo>
                    <a:pt x="1049303" y="135063"/>
                    <a:pt x="1040755" y="152320"/>
                    <a:pt x="1027612" y="165463"/>
                  </a:cubicBezTo>
                  <a:cubicBezTo>
                    <a:pt x="1020211" y="172864"/>
                    <a:pt x="1009859" y="176600"/>
                    <a:pt x="1001486" y="182880"/>
                  </a:cubicBezTo>
                  <a:cubicBezTo>
                    <a:pt x="986616" y="194032"/>
                    <a:pt x="973882" y="208151"/>
                    <a:pt x="957943" y="217714"/>
                  </a:cubicBezTo>
                  <a:cubicBezTo>
                    <a:pt x="944538" y="225757"/>
                    <a:pt x="928382" y="228140"/>
                    <a:pt x="914400" y="235131"/>
                  </a:cubicBezTo>
                  <a:cubicBezTo>
                    <a:pt x="905039" y="239812"/>
                    <a:pt x="897150" y="247001"/>
                    <a:pt x="888275" y="252548"/>
                  </a:cubicBezTo>
                  <a:cubicBezTo>
                    <a:pt x="847628" y="277953"/>
                    <a:pt x="810618" y="295369"/>
                    <a:pt x="775063" y="330925"/>
                  </a:cubicBezTo>
                  <a:cubicBezTo>
                    <a:pt x="766355" y="339634"/>
                    <a:pt x="758790" y="349662"/>
                    <a:pt x="748938" y="357051"/>
                  </a:cubicBezTo>
                  <a:cubicBezTo>
                    <a:pt x="735397" y="367207"/>
                    <a:pt x="719312" y="373542"/>
                    <a:pt x="705395" y="383177"/>
                  </a:cubicBezTo>
                  <a:cubicBezTo>
                    <a:pt x="681528" y="399700"/>
                    <a:pt x="657663" y="416416"/>
                    <a:pt x="635726" y="435428"/>
                  </a:cubicBezTo>
                  <a:cubicBezTo>
                    <a:pt x="551411" y="508501"/>
                    <a:pt x="607415" y="485505"/>
                    <a:pt x="548640" y="505097"/>
                  </a:cubicBezTo>
                  <a:cubicBezTo>
                    <a:pt x="537029" y="513806"/>
                    <a:pt x="525617" y="522787"/>
                    <a:pt x="513806" y="531223"/>
                  </a:cubicBezTo>
                  <a:cubicBezTo>
                    <a:pt x="489976" y="548244"/>
                    <a:pt x="480322" y="549743"/>
                    <a:pt x="461555" y="574765"/>
                  </a:cubicBezTo>
                  <a:cubicBezTo>
                    <a:pt x="451399" y="588306"/>
                    <a:pt x="446147" y="605208"/>
                    <a:pt x="435429" y="618308"/>
                  </a:cubicBezTo>
                  <a:cubicBezTo>
                    <a:pt x="419831" y="637372"/>
                    <a:pt x="394194" y="648529"/>
                    <a:pt x="383178" y="670560"/>
                  </a:cubicBezTo>
                  <a:cubicBezTo>
                    <a:pt x="372693" y="691529"/>
                    <a:pt x="346687" y="747137"/>
                    <a:pt x="330926" y="757645"/>
                  </a:cubicBezTo>
                  <a:lnTo>
                    <a:pt x="304800" y="775063"/>
                  </a:lnTo>
                  <a:cubicBezTo>
                    <a:pt x="307703" y="859246"/>
                    <a:pt x="306105" y="943704"/>
                    <a:pt x="313509" y="1027611"/>
                  </a:cubicBezTo>
                  <a:cubicBezTo>
                    <a:pt x="314883" y="1043183"/>
                    <a:pt x="324375" y="1056960"/>
                    <a:pt x="330926" y="1071154"/>
                  </a:cubicBezTo>
                  <a:cubicBezTo>
                    <a:pt x="363931" y="1142667"/>
                    <a:pt x="349140" y="1124204"/>
                    <a:pt x="383178" y="1158240"/>
                  </a:cubicBezTo>
                  <a:cubicBezTo>
                    <a:pt x="388984" y="1181463"/>
                    <a:pt x="393026" y="1205199"/>
                    <a:pt x="400595" y="1227908"/>
                  </a:cubicBezTo>
                  <a:cubicBezTo>
                    <a:pt x="410724" y="1258298"/>
                    <a:pt x="412758" y="1260800"/>
                    <a:pt x="418012" y="1297577"/>
                  </a:cubicBezTo>
                  <a:cubicBezTo>
                    <a:pt x="424632" y="1343914"/>
                    <a:pt x="429623" y="1390468"/>
                    <a:pt x="435429" y="1436914"/>
                  </a:cubicBezTo>
                  <a:cubicBezTo>
                    <a:pt x="432526" y="1477554"/>
                    <a:pt x="433418" y="1518645"/>
                    <a:pt x="426720" y="1558834"/>
                  </a:cubicBezTo>
                  <a:cubicBezTo>
                    <a:pt x="424586" y="1571639"/>
                    <a:pt x="413861" y="1581513"/>
                    <a:pt x="409303" y="1593668"/>
                  </a:cubicBezTo>
                  <a:cubicBezTo>
                    <a:pt x="405101" y="1604875"/>
                    <a:pt x="405310" y="1617502"/>
                    <a:pt x="400595" y="1628503"/>
                  </a:cubicBezTo>
                  <a:cubicBezTo>
                    <a:pt x="367876" y="1704849"/>
                    <a:pt x="395443" y="1607350"/>
                    <a:pt x="374469" y="1680754"/>
                  </a:cubicBezTo>
                  <a:cubicBezTo>
                    <a:pt x="368158" y="1702841"/>
                    <a:pt x="365998" y="1720840"/>
                    <a:pt x="357052" y="1741714"/>
                  </a:cubicBezTo>
                  <a:cubicBezTo>
                    <a:pt x="351938" y="1753646"/>
                    <a:pt x="347424" y="1766163"/>
                    <a:pt x="339635" y="1776548"/>
                  </a:cubicBezTo>
                  <a:cubicBezTo>
                    <a:pt x="329782" y="1789685"/>
                    <a:pt x="315058" y="1798560"/>
                    <a:pt x="304800" y="1811383"/>
                  </a:cubicBezTo>
                  <a:cubicBezTo>
                    <a:pt x="291723" y="1827729"/>
                    <a:pt x="284768" y="1848832"/>
                    <a:pt x="269966" y="1863634"/>
                  </a:cubicBezTo>
                  <a:cubicBezTo>
                    <a:pt x="261257" y="1872343"/>
                    <a:pt x="251639" y="1880228"/>
                    <a:pt x="243840" y="1889760"/>
                  </a:cubicBezTo>
                  <a:cubicBezTo>
                    <a:pt x="238245" y="1896598"/>
                    <a:pt x="189185" y="1969739"/>
                    <a:pt x="165463" y="1985554"/>
                  </a:cubicBezTo>
                  <a:cubicBezTo>
                    <a:pt x="135229" y="2005710"/>
                    <a:pt x="117436" y="2010272"/>
                    <a:pt x="87086" y="2020388"/>
                  </a:cubicBezTo>
                  <a:cubicBezTo>
                    <a:pt x="6684" y="2073988"/>
                    <a:pt x="105579" y="2005592"/>
                    <a:pt x="43543" y="2055223"/>
                  </a:cubicBezTo>
                  <a:cubicBezTo>
                    <a:pt x="26026" y="2069237"/>
                    <a:pt x="18091" y="2072304"/>
                    <a:pt x="0" y="2081348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Ševron 13"/>
            <p:cNvSpPr/>
            <p:nvPr/>
          </p:nvSpPr>
          <p:spPr>
            <a:xfrm rot="21394784">
              <a:off x="3234449" y="669952"/>
              <a:ext cx="1972127" cy="994421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>
                  <a:solidFill>
                    <a:schemeClr val="tx1"/>
                  </a:solidFill>
                </a:rPr>
                <a:t>Start</a:t>
              </a:r>
              <a:endParaRPr lang="hr-HR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TekstniOkvir 14"/>
          <p:cNvSpPr txBox="1"/>
          <p:nvPr/>
        </p:nvSpPr>
        <p:spPr>
          <a:xfrm rot="16200000">
            <a:off x="-2119586" y="2812279"/>
            <a:ext cx="58760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 i  l  j</a:t>
            </a:r>
            <a:endParaRPr lang="hr-HR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83" name="Grupa 82"/>
          <p:cNvGrpSpPr/>
          <p:nvPr/>
        </p:nvGrpSpPr>
        <p:grpSpPr>
          <a:xfrm>
            <a:off x="5940152" y="4853052"/>
            <a:ext cx="3011963" cy="2323767"/>
            <a:chOff x="4269086" y="2420888"/>
            <a:chExt cx="4134661" cy="4879698"/>
          </a:xfrm>
        </p:grpSpPr>
        <p:sp>
          <p:nvSpPr>
            <p:cNvPr id="84" name="Arc 1086"/>
            <p:cNvSpPr/>
            <p:nvPr/>
          </p:nvSpPr>
          <p:spPr>
            <a:xfrm>
              <a:off x="4269086" y="3700186"/>
              <a:ext cx="3054099" cy="3600400"/>
            </a:xfrm>
            <a:prstGeom prst="arc">
              <a:avLst>
                <a:gd name="adj1" fmla="val 16200000"/>
                <a:gd name="adj2" fmla="val 21223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85" name="Group 1125"/>
            <p:cNvGrpSpPr/>
            <p:nvPr/>
          </p:nvGrpSpPr>
          <p:grpSpPr>
            <a:xfrm>
              <a:off x="4572000" y="2420888"/>
              <a:ext cx="3831747" cy="3972572"/>
              <a:chOff x="4572000" y="2420888"/>
              <a:chExt cx="3831747" cy="3972572"/>
            </a:xfrm>
          </p:grpSpPr>
          <p:grpSp>
            <p:nvGrpSpPr>
              <p:cNvPr id="86" name="Group 1112"/>
              <p:cNvGrpSpPr/>
              <p:nvPr/>
            </p:nvGrpSpPr>
            <p:grpSpPr>
              <a:xfrm>
                <a:off x="4572000" y="3351945"/>
                <a:ext cx="3831747" cy="3041515"/>
                <a:chOff x="4572000" y="3351945"/>
                <a:chExt cx="3831747" cy="3041515"/>
              </a:xfrm>
            </p:grpSpPr>
            <p:sp>
              <p:nvSpPr>
                <p:cNvPr id="97" name="Oval 1046"/>
                <p:cNvSpPr/>
                <p:nvPr/>
              </p:nvSpPr>
              <p:spPr>
                <a:xfrm>
                  <a:off x="4572000" y="3903240"/>
                  <a:ext cx="2448272" cy="2448272"/>
                </a:xfrm>
                <a:prstGeom prst="ellipse">
                  <a:avLst/>
                </a:prstGeom>
                <a:ln w="7620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98" name="Oval 1047"/>
                <p:cNvSpPr/>
                <p:nvPr/>
              </p:nvSpPr>
              <p:spPr>
                <a:xfrm>
                  <a:off x="7755675" y="5889404"/>
                  <a:ext cx="648072" cy="504056"/>
                </a:xfrm>
                <a:prstGeom prst="ellipse">
                  <a:avLst/>
                </a:prstGeom>
                <a:ln w="7620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cxnSp>
              <p:nvCxnSpPr>
                <p:cNvPr id="99" name="Straight Connector 1049"/>
                <p:cNvCxnSpPr>
                  <a:stCxn id="97" idx="0"/>
                  <a:endCxn id="97" idx="4"/>
                </p:cNvCxnSpPr>
                <p:nvPr/>
              </p:nvCxnSpPr>
              <p:spPr>
                <a:xfrm>
                  <a:off x="5796136" y="3903240"/>
                  <a:ext cx="0" cy="244827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1051"/>
                <p:cNvCxnSpPr>
                  <a:stCxn id="97" idx="3"/>
                  <a:endCxn id="97" idx="7"/>
                </p:cNvCxnSpPr>
                <p:nvPr/>
              </p:nvCxnSpPr>
              <p:spPr>
                <a:xfrm flipV="1">
                  <a:off x="4930541" y="4261781"/>
                  <a:ext cx="1731190" cy="17311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53"/>
                <p:cNvCxnSpPr>
                  <a:stCxn id="97" idx="1"/>
                  <a:endCxn id="97" idx="5"/>
                </p:cNvCxnSpPr>
                <p:nvPr/>
              </p:nvCxnSpPr>
              <p:spPr>
                <a:xfrm>
                  <a:off x="4930541" y="4261781"/>
                  <a:ext cx="1731190" cy="173119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55"/>
                <p:cNvCxnSpPr>
                  <a:stCxn id="97" idx="2"/>
                  <a:endCxn id="97" idx="6"/>
                </p:cNvCxnSpPr>
                <p:nvPr/>
              </p:nvCxnSpPr>
              <p:spPr>
                <a:xfrm>
                  <a:off x="4572000" y="5127376"/>
                  <a:ext cx="2448272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57"/>
                <p:cNvCxnSpPr>
                  <a:stCxn id="98" idx="0"/>
                  <a:endCxn id="98" idx="4"/>
                </p:cNvCxnSpPr>
                <p:nvPr/>
              </p:nvCxnSpPr>
              <p:spPr>
                <a:xfrm>
                  <a:off x="8079711" y="5889404"/>
                  <a:ext cx="0" cy="50405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59"/>
                <p:cNvCxnSpPr>
                  <a:stCxn id="98" idx="2"/>
                  <a:endCxn id="98" idx="6"/>
                </p:cNvCxnSpPr>
                <p:nvPr/>
              </p:nvCxnSpPr>
              <p:spPr>
                <a:xfrm>
                  <a:off x="7755675" y="6141432"/>
                  <a:ext cx="648072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61"/>
                <p:cNvCxnSpPr>
                  <a:stCxn id="98" idx="7"/>
                  <a:endCxn id="98" idx="3"/>
                </p:cNvCxnSpPr>
                <p:nvPr/>
              </p:nvCxnSpPr>
              <p:spPr>
                <a:xfrm flipH="1">
                  <a:off x="7850583" y="5963221"/>
                  <a:ext cx="458256" cy="35642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63"/>
                <p:cNvCxnSpPr>
                  <a:stCxn id="98" idx="1"/>
                  <a:endCxn id="98" idx="5"/>
                </p:cNvCxnSpPr>
                <p:nvPr/>
              </p:nvCxnSpPr>
              <p:spPr>
                <a:xfrm>
                  <a:off x="7850583" y="5963221"/>
                  <a:ext cx="458256" cy="35642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92"/>
                <p:cNvCxnSpPr/>
                <p:nvPr/>
              </p:nvCxnSpPr>
              <p:spPr>
                <a:xfrm>
                  <a:off x="5796135" y="3690759"/>
                  <a:ext cx="1" cy="1436617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98"/>
                <p:cNvCxnSpPr/>
                <p:nvPr/>
              </p:nvCxnSpPr>
              <p:spPr>
                <a:xfrm>
                  <a:off x="7323164" y="5500386"/>
                  <a:ext cx="756547" cy="641046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100"/>
                <p:cNvCxnSpPr/>
                <p:nvPr/>
              </p:nvCxnSpPr>
              <p:spPr>
                <a:xfrm flipV="1">
                  <a:off x="6296499" y="3730873"/>
                  <a:ext cx="361539" cy="68465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0" name="Oval 1101"/>
                <p:cNvSpPr/>
                <p:nvPr/>
              </p:nvSpPr>
              <p:spPr>
                <a:xfrm>
                  <a:off x="6408926" y="3621089"/>
                  <a:ext cx="550587" cy="109784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11" name="Rectangle 1102"/>
                <p:cNvSpPr/>
                <p:nvPr/>
              </p:nvSpPr>
              <p:spPr>
                <a:xfrm>
                  <a:off x="5760132" y="3518702"/>
                  <a:ext cx="72008" cy="216024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12" name="Arc 1108"/>
                <p:cNvSpPr/>
                <p:nvPr/>
              </p:nvSpPr>
              <p:spPr>
                <a:xfrm>
                  <a:off x="5472100" y="3387949"/>
                  <a:ext cx="324036" cy="288032"/>
                </a:xfrm>
                <a:prstGeom prst="arc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13" name="Oval 1109"/>
                <p:cNvSpPr/>
                <p:nvPr/>
              </p:nvSpPr>
              <p:spPr>
                <a:xfrm>
                  <a:off x="5634118" y="3351945"/>
                  <a:ext cx="45719" cy="7200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87" name="Oval 1120"/>
              <p:cNvSpPr/>
              <p:nvPr/>
            </p:nvSpPr>
            <p:spPr>
              <a:xfrm>
                <a:off x="8043707" y="6118572"/>
                <a:ext cx="72008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8" name="Oval 1121"/>
              <p:cNvSpPr/>
              <p:nvPr/>
            </p:nvSpPr>
            <p:spPr>
              <a:xfrm>
                <a:off x="5762723" y="5091372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89" name="Group 1124"/>
              <p:cNvGrpSpPr/>
              <p:nvPr/>
            </p:nvGrpSpPr>
            <p:grpSpPr>
              <a:xfrm>
                <a:off x="6036333" y="2420888"/>
                <a:ext cx="881073" cy="2365433"/>
                <a:chOff x="2106024" y="2642353"/>
                <a:chExt cx="788187" cy="1710840"/>
              </a:xfrm>
            </p:grpSpPr>
            <p:grpSp>
              <p:nvGrpSpPr>
                <p:cNvPr id="90" name="Group 1122"/>
                <p:cNvGrpSpPr/>
                <p:nvPr/>
              </p:nvGrpSpPr>
              <p:grpSpPr>
                <a:xfrm>
                  <a:off x="2139358" y="2642353"/>
                  <a:ext cx="754853" cy="1614887"/>
                  <a:chOff x="2139358" y="2642353"/>
                  <a:chExt cx="754853" cy="1614887"/>
                </a:xfrm>
              </p:grpSpPr>
              <p:sp>
                <p:nvSpPr>
                  <p:cNvPr id="93" name="Oval 1113"/>
                  <p:cNvSpPr/>
                  <p:nvPr/>
                </p:nvSpPr>
                <p:spPr>
                  <a:xfrm>
                    <a:off x="2390155" y="2642353"/>
                    <a:ext cx="504056" cy="360040"/>
                  </a:xfrm>
                  <a:prstGeom prst="ellipse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94" name="Rounded Rectangle 1114"/>
                  <p:cNvSpPr/>
                  <p:nvPr/>
                </p:nvSpPr>
                <p:spPr>
                  <a:xfrm>
                    <a:off x="2444160" y="3051927"/>
                    <a:ext cx="396044" cy="599998"/>
                  </a:xfrm>
                  <a:prstGeom prst="roundRect">
                    <a:avLst/>
                  </a:prstGeom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95" name="Rounded Rectangle 1116"/>
                  <p:cNvSpPr/>
                  <p:nvPr/>
                </p:nvSpPr>
                <p:spPr>
                  <a:xfrm rot="2470181">
                    <a:off x="2320762" y="3613417"/>
                    <a:ext cx="246796" cy="643823"/>
                  </a:xfrm>
                  <a:prstGeom prst="roundRect">
                    <a:avLst/>
                  </a:prstGeom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96" name="Rounded Rectangle 1115"/>
                  <p:cNvSpPr/>
                  <p:nvPr/>
                </p:nvSpPr>
                <p:spPr>
                  <a:xfrm rot="5400000">
                    <a:off x="2323975" y="3000979"/>
                    <a:ext cx="240369" cy="609604"/>
                  </a:xfrm>
                  <a:prstGeom prst="roundRect">
                    <a:avLst/>
                  </a:prstGeom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</p:grpSp>
            <p:sp>
              <p:nvSpPr>
                <p:cNvPr id="91" name="Oval 1119"/>
                <p:cNvSpPr/>
                <p:nvPr/>
              </p:nvSpPr>
              <p:spPr>
                <a:xfrm>
                  <a:off x="2516785" y="2790910"/>
                  <a:ext cx="72008" cy="72008"/>
                </a:xfrm>
                <a:prstGeom prst="ellips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92" name="Oval 1123"/>
                <p:cNvSpPr/>
                <p:nvPr/>
              </p:nvSpPr>
              <p:spPr>
                <a:xfrm rot="19510024">
                  <a:off x="2106024" y="4026740"/>
                  <a:ext cx="133997" cy="32645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</p:grpSp>
      </p:grpSp>
      <p:pic>
        <p:nvPicPr>
          <p:cNvPr id="17" name="Slika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3006" y="2550607"/>
            <a:ext cx="2871465" cy="1944793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0815" y="288227"/>
            <a:ext cx="2871465" cy="1944793"/>
          </a:xfrm>
          <a:prstGeom prst="rect">
            <a:avLst/>
          </a:prstGeom>
        </p:spPr>
      </p:pic>
      <p:sp>
        <p:nvSpPr>
          <p:cNvPr id="19" name="Pravokutnik 18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hr-HR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765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-0.66927 3.7037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472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9259E-6 L -0.66406 0.0108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212" y="53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33333E-6 L -0.66858 0.01135 " pathEditMode="relative" rAng="0" ptsTypes="AA">
                                      <p:cBhvr>
                                        <p:cTn id="16" dur="27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437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11</Words>
  <Application>Microsoft Office PowerPoint</Application>
  <PresentationFormat>Prikaz na zaslonu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Office Theme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proba</dc:creator>
  <cp:lastModifiedBy>Branka</cp:lastModifiedBy>
  <cp:revision>9</cp:revision>
  <dcterms:created xsi:type="dcterms:W3CDTF">2014-02-08T14:24:15Z</dcterms:created>
  <dcterms:modified xsi:type="dcterms:W3CDTF">2014-02-16T21:25:22Z</dcterms:modified>
</cp:coreProperties>
</file>