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-4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10AD-A9B4-471A-B905-772D2A2DF5F3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B71E-1817-4C74-A4B7-C667E99E72A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294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10AD-A9B4-471A-B905-772D2A2DF5F3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B71E-1817-4C74-A4B7-C667E99E72A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401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10AD-A9B4-471A-B905-772D2A2DF5F3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B71E-1817-4C74-A4B7-C667E99E72A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1927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10AD-A9B4-471A-B905-772D2A2DF5F3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B71E-1817-4C74-A4B7-C667E99E72A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577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10AD-A9B4-471A-B905-772D2A2DF5F3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B71E-1817-4C74-A4B7-C667E99E72A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9043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10AD-A9B4-471A-B905-772D2A2DF5F3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B71E-1817-4C74-A4B7-C667E99E72A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1025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10AD-A9B4-471A-B905-772D2A2DF5F3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B71E-1817-4C74-A4B7-C667E99E72A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6359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10AD-A9B4-471A-B905-772D2A2DF5F3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B71E-1817-4C74-A4B7-C667E99E72A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595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10AD-A9B4-471A-B905-772D2A2DF5F3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B71E-1817-4C74-A4B7-C667E99E72A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6582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10AD-A9B4-471A-B905-772D2A2DF5F3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B71E-1817-4C74-A4B7-C667E99E72A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0237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10AD-A9B4-471A-B905-772D2A2DF5F3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B71E-1817-4C74-A4B7-C667E99E72A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6978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810AD-A9B4-471A-B905-772D2A2DF5F3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EB71E-1817-4C74-A4B7-C667E99E72A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213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0" y="4368800"/>
            <a:ext cx="12192000" cy="248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avokutnik 3"/>
          <p:cNvSpPr/>
          <p:nvPr/>
        </p:nvSpPr>
        <p:spPr>
          <a:xfrm>
            <a:off x="0" y="2402799"/>
            <a:ext cx="12192000" cy="224604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0" y="-54971"/>
            <a:ext cx="12192000" cy="2489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Pravokutnik 25"/>
          <p:cNvSpPr/>
          <p:nvPr/>
        </p:nvSpPr>
        <p:spPr>
          <a:xfrm rot="16200000">
            <a:off x="7439561" y="2105560"/>
            <a:ext cx="6857999" cy="2646878"/>
          </a:xfrm>
          <a:prstGeom prst="rect">
            <a:avLst/>
          </a:prstGeom>
          <a:noFill/>
          <a:scene3d>
            <a:camera prst="orthographicFront"/>
            <a:lightRig rig="sunset" dir="t"/>
          </a:scene3d>
          <a:sp3d>
            <a:bevelT w="165100" prst="coolSlant"/>
            <a:bevelB w="165100" prst="coolSlant"/>
          </a:sp3d>
        </p:spPr>
        <p:txBody>
          <a:bodyPr wrap="square" lIns="91440" tIns="45720" rIns="91440" bIns="45720">
            <a:spAutoFit/>
            <a:sp3d extrusionH="57150">
              <a:bevelT w="95250" h="38100" prst="coolSlant"/>
              <a:bevelB w="38100" h="38100"/>
            </a:sp3d>
          </a:bodyPr>
          <a:lstStyle/>
          <a:p>
            <a:pPr algn="ctr"/>
            <a:r>
              <a:rPr lang="hr-HR" sz="16600" b="1" cap="none" spc="0" dirty="0" smtClean="0">
                <a:ln/>
                <a:solidFill>
                  <a:schemeClr val="accent4"/>
                </a:solidFill>
                <a:effectLst/>
              </a:rPr>
              <a:t>C I LJ</a:t>
            </a:r>
            <a:endParaRPr lang="hr-HR" sz="166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grpSp>
        <p:nvGrpSpPr>
          <p:cNvPr id="27" name="Grupa 26"/>
          <p:cNvGrpSpPr/>
          <p:nvPr/>
        </p:nvGrpSpPr>
        <p:grpSpPr>
          <a:xfrm>
            <a:off x="603042" y="131069"/>
            <a:ext cx="2239562" cy="2246543"/>
            <a:chOff x="2099250" y="-3047287"/>
            <a:chExt cx="2239562" cy="2246543"/>
          </a:xfrm>
        </p:grpSpPr>
        <p:grpSp>
          <p:nvGrpSpPr>
            <p:cNvPr id="14" name="Grupa 13"/>
            <p:cNvGrpSpPr/>
            <p:nvPr/>
          </p:nvGrpSpPr>
          <p:grpSpPr>
            <a:xfrm>
              <a:off x="2099250" y="-2170943"/>
              <a:ext cx="2239562" cy="1370199"/>
              <a:chOff x="1600200" y="1064208"/>
              <a:chExt cx="3606800" cy="2263192"/>
            </a:xfrm>
          </p:grpSpPr>
          <p:sp>
            <p:nvSpPr>
              <p:cNvPr id="15" name="Elipsa 14"/>
              <p:cNvSpPr/>
              <p:nvPr/>
            </p:nvSpPr>
            <p:spPr>
              <a:xfrm>
                <a:off x="1600200" y="2146300"/>
                <a:ext cx="1231900" cy="11811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6" name="Elipsa 15"/>
              <p:cNvSpPr/>
              <p:nvPr/>
            </p:nvSpPr>
            <p:spPr>
              <a:xfrm>
                <a:off x="3975100" y="2146300"/>
                <a:ext cx="1231900" cy="11811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17" name="Grupa 16"/>
              <p:cNvGrpSpPr/>
              <p:nvPr/>
            </p:nvGrpSpPr>
            <p:grpSpPr>
              <a:xfrm>
                <a:off x="2216150" y="1064208"/>
                <a:ext cx="2588419" cy="1733956"/>
                <a:chOff x="2216150" y="1031470"/>
                <a:chExt cx="2588419" cy="1733956"/>
              </a:xfrm>
            </p:grpSpPr>
            <p:cxnSp>
              <p:nvCxnSpPr>
                <p:cNvPr id="18" name="Ravni poveznik 17"/>
                <p:cNvCxnSpPr/>
                <p:nvPr/>
              </p:nvCxnSpPr>
              <p:spPr>
                <a:xfrm>
                  <a:off x="2216150" y="2736850"/>
                  <a:ext cx="2559050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Ravni poveznik 18"/>
                <p:cNvCxnSpPr/>
                <p:nvPr/>
              </p:nvCxnSpPr>
              <p:spPr>
                <a:xfrm flipV="1">
                  <a:off x="2269505" y="2047567"/>
                  <a:ext cx="887238" cy="69249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Ravni poveznik 19"/>
                <p:cNvCxnSpPr/>
                <p:nvPr/>
              </p:nvCxnSpPr>
              <p:spPr>
                <a:xfrm flipH="1">
                  <a:off x="3159126" y="2047567"/>
                  <a:ext cx="7936" cy="68928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Ravni poveznik 20"/>
                <p:cNvCxnSpPr/>
                <p:nvPr/>
              </p:nvCxnSpPr>
              <p:spPr>
                <a:xfrm flipV="1">
                  <a:off x="4500563" y="1303183"/>
                  <a:ext cx="12700" cy="146224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2" name="Pravokutnik 21"/>
                <p:cNvSpPr/>
                <p:nvPr/>
              </p:nvSpPr>
              <p:spPr>
                <a:xfrm>
                  <a:off x="2906318" y="1784156"/>
                  <a:ext cx="612774" cy="254000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cxnSp>
              <p:nvCxnSpPr>
                <p:cNvPr id="23" name="Ravni poveznik 22"/>
                <p:cNvCxnSpPr/>
                <p:nvPr/>
              </p:nvCxnSpPr>
              <p:spPr>
                <a:xfrm>
                  <a:off x="4221957" y="1031470"/>
                  <a:ext cx="582612" cy="44450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Ravni poveznik 23"/>
                <p:cNvCxnSpPr/>
                <p:nvPr/>
              </p:nvCxnSpPr>
              <p:spPr>
                <a:xfrm>
                  <a:off x="3167062" y="2047567"/>
                  <a:ext cx="1608138" cy="68928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" name="Grupa 4"/>
            <p:cNvGrpSpPr/>
            <p:nvPr/>
          </p:nvGrpSpPr>
          <p:grpSpPr>
            <a:xfrm>
              <a:off x="2910477" y="-3047287"/>
              <a:ext cx="898016" cy="1815592"/>
              <a:chOff x="3428206" y="858985"/>
              <a:chExt cx="1331158" cy="2756422"/>
            </a:xfrm>
          </p:grpSpPr>
          <p:grpSp>
            <p:nvGrpSpPr>
              <p:cNvPr id="6" name="Grupa 5"/>
              <p:cNvGrpSpPr/>
              <p:nvPr/>
            </p:nvGrpSpPr>
            <p:grpSpPr>
              <a:xfrm>
                <a:off x="3428206" y="858985"/>
                <a:ext cx="1331158" cy="2756422"/>
                <a:chOff x="7683499" y="1113241"/>
                <a:chExt cx="1651690" cy="3486184"/>
              </a:xfrm>
            </p:grpSpPr>
            <p:sp>
              <p:nvSpPr>
                <p:cNvPr id="9" name="Elipsa 8"/>
                <p:cNvSpPr/>
                <p:nvPr/>
              </p:nvSpPr>
              <p:spPr>
                <a:xfrm>
                  <a:off x="7683499" y="1113241"/>
                  <a:ext cx="850900" cy="806450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0" name="Pravokutnik 9"/>
                <p:cNvSpPr/>
                <p:nvPr/>
              </p:nvSpPr>
              <p:spPr>
                <a:xfrm>
                  <a:off x="7889664" y="1988361"/>
                  <a:ext cx="406400" cy="1104899"/>
                </a:xfrm>
                <a:prstGeom prst="rect">
                  <a:avLst/>
                </a:prstGeom>
                <a:solidFill>
                  <a:srgbClr val="FFFF00"/>
                </a:solidFill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1" name="Pravokutnik 10"/>
                <p:cNvSpPr/>
                <p:nvPr/>
              </p:nvSpPr>
              <p:spPr>
                <a:xfrm rot="670349">
                  <a:off x="7906643" y="3240200"/>
                  <a:ext cx="825500" cy="3429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2" name="Pravokutnik 11"/>
                <p:cNvSpPr/>
                <p:nvPr/>
              </p:nvSpPr>
              <p:spPr>
                <a:xfrm>
                  <a:off x="8775699" y="3739461"/>
                  <a:ext cx="326027" cy="859964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3" name="Pravokutnik 12"/>
                <p:cNvSpPr/>
                <p:nvPr/>
              </p:nvSpPr>
              <p:spPr>
                <a:xfrm rot="1751780">
                  <a:off x="8344589" y="2324274"/>
                  <a:ext cx="990600" cy="323001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7" name="Elipsa 6"/>
              <p:cNvSpPr/>
              <p:nvPr/>
            </p:nvSpPr>
            <p:spPr>
              <a:xfrm>
                <a:off x="3822653" y="980735"/>
                <a:ext cx="1397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cxnSp>
            <p:nvCxnSpPr>
              <p:cNvPr id="8" name="Ravni poveznik 7"/>
              <p:cNvCxnSpPr/>
              <p:nvPr/>
            </p:nvCxnSpPr>
            <p:spPr>
              <a:xfrm>
                <a:off x="3825828" y="1320193"/>
                <a:ext cx="173282" cy="381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" name="Grupa 27"/>
          <p:cNvGrpSpPr/>
          <p:nvPr/>
        </p:nvGrpSpPr>
        <p:grpSpPr>
          <a:xfrm>
            <a:off x="617909" y="2357886"/>
            <a:ext cx="2260563" cy="2225002"/>
            <a:chOff x="5318333" y="-3037331"/>
            <a:chExt cx="2260563" cy="2225002"/>
          </a:xfrm>
        </p:grpSpPr>
        <p:grpSp>
          <p:nvGrpSpPr>
            <p:cNvPr id="45" name="Grupa 44"/>
            <p:cNvGrpSpPr/>
            <p:nvPr/>
          </p:nvGrpSpPr>
          <p:grpSpPr>
            <a:xfrm>
              <a:off x="5318333" y="-2129535"/>
              <a:ext cx="2260563" cy="1317206"/>
              <a:chOff x="1600200" y="1064208"/>
              <a:chExt cx="3606800" cy="2263192"/>
            </a:xfrm>
          </p:grpSpPr>
          <p:sp>
            <p:nvSpPr>
              <p:cNvPr id="46" name="Elipsa 45"/>
              <p:cNvSpPr/>
              <p:nvPr/>
            </p:nvSpPr>
            <p:spPr>
              <a:xfrm>
                <a:off x="1600200" y="2146300"/>
                <a:ext cx="1231900" cy="1181100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7" name="Elipsa 46"/>
              <p:cNvSpPr/>
              <p:nvPr/>
            </p:nvSpPr>
            <p:spPr>
              <a:xfrm>
                <a:off x="3975100" y="2146300"/>
                <a:ext cx="1231900" cy="1181100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48" name="Grupa 47"/>
              <p:cNvGrpSpPr/>
              <p:nvPr/>
            </p:nvGrpSpPr>
            <p:grpSpPr>
              <a:xfrm>
                <a:off x="2216150" y="1064208"/>
                <a:ext cx="2588419" cy="1733956"/>
                <a:chOff x="2216150" y="1031470"/>
                <a:chExt cx="2588419" cy="1733956"/>
              </a:xfrm>
            </p:grpSpPr>
            <p:cxnSp>
              <p:nvCxnSpPr>
                <p:cNvPr id="49" name="Ravni poveznik 48"/>
                <p:cNvCxnSpPr/>
                <p:nvPr/>
              </p:nvCxnSpPr>
              <p:spPr>
                <a:xfrm>
                  <a:off x="2216150" y="2736850"/>
                  <a:ext cx="2559050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Ravni poveznik 49"/>
                <p:cNvCxnSpPr/>
                <p:nvPr/>
              </p:nvCxnSpPr>
              <p:spPr>
                <a:xfrm flipV="1">
                  <a:off x="2269505" y="2047567"/>
                  <a:ext cx="887238" cy="69249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Ravni poveznik 50"/>
                <p:cNvCxnSpPr/>
                <p:nvPr/>
              </p:nvCxnSpPr>
              <p:spPr>
                <a:xfrm flipH="1">
                  <a:off x="3159126" y="2047567"/>
                  <a:ext cx="7936" cy="68928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Ravni poveznik 51"/>
                <p:cNvCxnSpPr/>
                <p:nvPr/>
              </p:nvCxnSpPr>
              <p:spPr>
                <a:xfrm flipV="1">
                  <a:off x="4500563" y="1303183"/>
                  <a:ext cx="12700" cy="146224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53" name="Pravokutnik 52"/>
                <p:cNvSpPr/>
                <p:nvPr/>
              </p:nvSpPr>
              <p:spPr>
                <a:xfrm>
                  <a:off x="2906318" y="1784156"/>
                  <a:ext cx="612774" cy="254000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cxnSp>
              <p:nvCxnSpPr>
                <p:cNvPr id="54" name="Ravni poveznik 53"/>
                <p:cNvCxnSpPr/>
                <p:nvPr/>
              </p:nvCxnSpPr>
              <p:spPr>
                <a:xfrm>
                  <a:off x="4221957" y="1031470"/>
                  <a:ext cx="582612" cy="44450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Ravni poveznik 54"/>
                <p:cNvCxnSpPr/>
                <p:nvPr/>
              </p:nvCxnSpPr>
              <p:spPr>
                <a:xfrm>
                  <a:off x="3167062" y="2047567"/>
                  <a:ext cx="1608138" cy="68928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6" name="Grupa 35"/>
            <p:cNvGrpSpPr/>
            <p:nvPr/>
          </p:nvGrpSpPr>
          <p:grpSpPr>
            <a:xfrm>
              <a:off x="6096557" y="-3037331"/>
              <a:ext cx="898016" cy="1815592"/>
              <a:chOff x="3428206" y="858985"/>
              <a:chExt cx="1331158" cy="2756422"/>
            </a:xfrm>
          </p:grpSpPr>
          <p:grpSp>
            <p:nvGrpSpPr>
              <p:cNvPr id="37" name="Grupa 36"/>
              <p:cNvGrpSpPr/>
              <p:nvPr/>
            </p:nvGrpSpPr>
            <p:grpSpPr>
              <a:xfrm>
                <a:off x="3428206" y="858985"/>
                <a:ext cx="1331158" cy="2756422"/>
                <a:chOff x="7683499" y="1113241"/>
                <a:chExt cx="1651690" cy="3486184"/>
              </a:xfrm>
            </p:grpSpPr>
            <p:sp>
              <p:nvSpPr>
                <p:cNvPr id="40" name="Elipsa 39"/>
                <p:cNvSpPr/>
                <p:nvPr/>
              </p:nvSpPr>
              <p:spPr>
                <a:xfrm>
                  <a:off x="7683499" y="1113241"/>
                  <a:ext cx="850900" cy="806450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41" name="Pravokutnik 40"/>
                <p:cNvSpPr/>
                <p:nvPr/>
              </p:nvSpPr>
              <p:spPr>
                <a:xfrm>
                  <a:off x="7889664" y="1988361"/>
                  <a:ext cx="406400" cy="1104899"/>
                </a:xfrm>
                <a:prstGeom prst="rect">
                  <a:avLst/>
                </a:prstGeom>
                <a:solidFill>
                  <a:srgbClr val="92D050"/>
                </a:solidFill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42" name="Pravokutnik 41"/>
                <p:cNvSpPr/>
                <p:nvPr/>
              </p:nvSpPr>
              <p:spPr>
                <a:xfrm rot="670349">
                  <a:off x="7906643" y="3240200"/>
                  <a:ext cx="825500" cy="342900"/>
                </a:xfrm>
                <a:prstGeom prst="rect">
                  <a:avLst/>
                </a:prstGeom>
                <a:solidFill>
                  <a:schemeClr val="bg2">
                    <a:lumMod val="10000"/>
                  </a:schemeClr>
                </a:solidFill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43" name="Pravokutnik 42"/>
                <p:cNvSpPr/>
                <p:nvPr/>
              </p:nvSpPr>
              <p:spPr>
                <a:xfrm>
                  <a:off x="8775699" y="3739461"/>
                  <a:ext cx="326027" cy="859964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44" name="Pravokutnik 43"/>
                <p:cNvSpPr/>
                <p:nvPr/>
              </p:nvSpPr>
              <p:spPr>
                <a:xfrm rot="1751780">
                  <a:off x="8344589" y="2324274"/>
                  <a:ext cx="990600" cy="323001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38" name="Elipsa 37"/>
              <p:cNvSpPr/>
              <p:nvPr/>
            </p:nvSpPr>
            <p:spPr>
              <a:xfrm>
                <a:off x="3822653" y="980735"/>
                <a:ext cx="1397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cxnSp>
            <p:nvCxnSpPr>
              <p:cNvPr id="39" name="Ravni poveznik 38"/>
              <p:cNvCxnSpPr/>
              <p:nvPr/>
            </p:nvCxnSpPr>
            <p:spPr>
              <a:xfrm>
                <a:off x="3825828" y="1320193"/>
                <a:ext cx="173282" cy="381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Grupa 28"/>
          <p:cNvGrpSpPr/>
          <p:nvPr/>
        </p:nvGrpSpPr>
        <p:grpSpPr>
          <a:xfrm>
            <a:off x="696521" y="4645952"/>
            <a:ext cx="2157926" cy="2191887"/>
            <a:chOff x="5369652" y="-2724389"/>
            <a:chExt cx="2157926" cy="2191887"/>
          </a:xfrm>
        </p:grpSpPr>
        <p:grpSp>
          <p:nvGrpSpPr>
            <p:cNvPr id="56" name="Grupa 55"/>
            <p:cNvGrpSpPr/>
            <p:nvPr/>
          </p:nvGrpSpPr>
          <p:grpSpPr>
            <a:xfrm>
              <a:off x="5369652" y="-1831066"/>
              <a:ext cx="2157926" cy="1298564"/>
              <a:chOff x="1600200" y="1064208"/>
              <a:chExt cx="3606800" cy="2263192"/>
            </a:xfrm>
          </p:grpSpPr>
          <p:sp>
            <p:nvSpPr>
              <p:cNvPr id="57" name="Elipsa 56"/>
              <p:cNvSpPr/>
              <p:nvPr/>
            </p:nvSpPr>
            <p:spPr>
              <a:xfrm>
                <a:off x="1600200" y="2146300"/>
                <a:ext cx="1231900" cy="1181100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8" name="Elipsa 57"/>
              <p:cNvSpPr/>
              <p:nvPr/>
            </p:nvSpPr>
            <p:spPr>
              <a:xfrm>
                <a:off x="3975100" y="2146300"/>
                <a:ext cx="1231900" cy="1181100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59" name="Grupa 58"/>
              <p:cNvGrpSpPr/>
              <p:nvPr/>
            </p:nvGrpSpPr>
            <p:grpSpPr>
              <a:xfrm>
                <a:off x="2216150" y="1064208"/>
                <a:ext cx="2588419" cy="1733956"/>
                <a:chOff x="2216150" y="1031470"/>
                <a:chExt cx="2588419" cy="1733956"/>
              </a:xfrm>
            </p:grpSpPr>
            <p:cxnSp>
              <p:nvCxnSpPr>
                <p:cNvPr id="60" name="Ravni poveznik 59"/>
                <p:cNvCxnSpPr/>
                <p:nvPr/>
              </p:nvCxnSpPr>
              <p:spPr>
                <a:xfrm>
                  <a:off x="2216150" y="2736850"/>
                  <a:ext cx="2559050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Ravni poveznik 60"/>
                <p:cNvCxnSpPr/>
                <p:nvPr/>
              </p:nvCxnSpPr>
              <p:spPr>
                <a:xfrm flipV="1">
                  <a:off x="2269505" y="2047567"/>
                  <a:ext cx="887238" cy="69249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Ravni poveznik 61"/>
                <p:cNvCxnSpPr/>
                <p:nvPr/>
              </p:nvCxnSpPr>
              <p:spPr>
                <a:xfrm flipH="1">
                  <a:off x="3159126" y="2047567"/>
                  <a:ext cx="7936" cy="68928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Ravni poveznik 62"/>
                <p:cNvCxnSpPr/>
                <p:nvPr/>
              </p:nvCxnSpPr>
              <p:spPr>
                <a:xfrm flipV="1">
                  <a:off x="4500563" y="1303183"/>
                  <a:ext cx="12700" cy="146224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4" name="Pravokutnik 63"/>
                <p:cNvSpPr/>
                <p:nvPr/>
              </p:nvSpPr>
              <p:spPr>
                <a:xfrm>
                  <a:off x="2906318" y="1784156"/>
                  <a:ext cx="612774" cy="254000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cxnSp>
              <p:nvCxnSpPr>
                <p:cNvPr id="65" name="Ravni poveznik 64"/>
                <p:cNvCxnSpPr/>
                <p:nvPr/>
              </p:nvCxnSpPr>
              <p:spPr>
                <a:xfrm>
                  <a:off x="4221957" y="1031470"/>
                  <a:ext cx="582612" cy="44450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Ravni poveznik 65"/>
                <p:cNvCxnSpPr/>
                <p:nvPr/>
              </p:nvCxnSpPr>
              <p:spPr>
                <a:xfrm>
                  <a:off x="3167062" y="2047567"/>
                  <a:ext cx="1608138" cy="68928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7" name="Grupa 66"/>
            <p:cNvGrpSpPr/>
            <p:nvPr/>
          </p:nvGrpSpPr>
          <p:grpSpPr>
            <a:xfrm>
              <a:off x="6096000" y="-2724389"/>
              <a:ext cx="898016" cy="1815592"/>
              <a:chOff x="3428206" y="858985"/>
              <a:chExt cx="1331158" cy="2756422"/>
            </a:xfrm>
          </p:grpSpPr>
          <p:grpSp>
            <p:nvGrpSpPr>
              <p:cNvPr id="68" name="Grupa 67"/>
              <p:cNvGrpSpPr/>
              <p:nvPr/>
            </p:nvGrpSpPr>
            <p:grpSpPr>
              <a:xfrm>
                <a:off x="3428206" y="858985"/>
                <a:ext cx="1331158" cy="2756422"/>
                <a:chOff x="7683499" y="1113241"/>
                <a:chExt cx="1651690" cy="3486184"/>
              </a:xfrm>
            </p:grpSpPr>
            <p:sp>
              <p:nvSpPr>
                <p:cNvPr id="71" name="Elipsa 70"/>
                <p:cNvSpPr/>
                <p:nvPr/>
              </p:nvSpPr>
              <p:spPr>
                <a:xfrm>
                  <a:off x="7683499" y="1113241"/>
                  <a:ext cx="850900" cy="806450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72" name="Pravokutnik 71"/>
                <p:cNvSpPr/>
                <p:nvPr/>
              </p:nvSpPr>
              <p:spPr>
                <a:xfrm>
                  <a:off x="7889664" y="1988361"/>
                  <a:ext cx="406400" cy="1104899"/>
                </a:xfrm>
                <a:prstGeom prst="rect">
                  <a:avLst/>
                </a:prstGeom>
                <a:solidFill>
                  <a:schemeClr val="bg1"/>
                </a:solidFill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73" name="Pravokutnik 72"/>
                <p:cNvSpPr/>
                <p:nvPr/>
              </p:nvSpPr>
              <p:spPr>
                <a:xfrm rot="670349">
                  <a:off x="7906643" y="3240200"/>
                  <a:ext cx="825500" cy="342900"/>
                </a:xfrm>
                <a:prstGeom prst="rect">
                  <a:avLst/>
                </a:prstGeom>
                <a:solidFill>
                  <a:schemeClr val="accent2"/>
                </a:solidFill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74" name="Pravokutnik 73"/>
                <p:cNvSpPr/>
                <p:nvPr/>
              </p:nvSpPr>
              <p:spPr>
                <a:xfrm>
                  <a:off x="8775699" y="3739461"/>
                  <a:ext cx="326027" cy="859964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75" name="Pravokutnik 74"/>
                <p:cNvSpPr/>
                <p:nvPr/>
              </p:nvSpPr>
              <p:spPr>
                <a:xfrm rot="1751780">
                  <a:off x="8344589" y="2324274"/>
                  <a:ext cx="990600" cy="323001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69" name="Elipsa 68"/>
              <p:cNvSpPr/>
              <p:nvPr/>
            </p:nvSpPr>
            <p:spPr>
              <a:xfrm>
                <a:off x="3822653" y="980735"/>
                <a:ext cx="1397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cxnSp>
            <p:nvCxnSpPr>
              <p:cNvPr id="70" name="Ravni poveznik 69"/>
              <p:cNvCxnSpPr/>
              <p:nvPr/>
            </p:nvCxnSpPr>
            <p:spPr>
              <a:xfrm>
                <a:off x="3825828" y="1320193"/>
                <a:ext cx="173282" cy="381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5" name="Pravokutnik 24"/>
          <p:cNvSpPr/>
          <p:nvPr/>
        </p:nvSpPr>
        <p:spPr>
          <a:xfrm>
            <a:off x="2333" y="805207"/>
            <a:ext cx="867472" cy="609476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/>
              <a:t>1.</a:t>
            </a:r>
            <a:endParaRPr lang="hr-HR" sz="3200" dirty="0"/>
          </a:p>
        </p:txBody>
      </p:sp>
      <p:sp>
        <p:nvSpPr>
          <p:cNvPr id="76" name="Pravokutnik 75"/>
          <p:cNvSpPr/>
          <p:nvPr/>
        </p:nvSpPr>
        <p:spPr>
          <a:xfrm>
            <a:off x="0" y="5446977"/>
            <a:ext cx="867472" cy="609476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3.</a:t>
            </a:r>
            <a:endParaRPr lang="hr-HR" sz="2800" dirty="0"/>
          </a:p>
        </p:txBody>
      </p:sp>
      <p:sp>
        <p:nvSpPr>
          <p:cNvPr id="77" name="Pravokutnik 76"/>
          <p:cNvSpPr/>
          <p:nvPr/>
        </p:nvSpPr>
        <p:spPr>
          <a:xfrm>
            <a:off x="24973" y="3122641"/>
            <a:ext cx="867472" cy="60947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2.</a:t>
            </a:r>
            <a:endParaRPr lang="hr-HR" sz="2800" dirty="0"/>
          </a:p>
        </p:txBody>
      </p:sp>
      <p:grpSp>
        <p:nvGrpSpPr>
          <p:cNvPr id="32" name="Grupa 31"/>
          <p:cNvGrpSpPr/>
          <p:nvPr/>
        </p:nvGrpSpPr>
        <p:grpSpPr>
          <a:xfrm>
            <a:off x="3905947" y="1476127"/>
            <a:ext cx="1895539" cy="2048260"/>
            <a:chOff x="4303535" y="-2478494"/>
            <a:chExt cx="1895539" cy="2048260"/>
          </a:xfrm>
        </p:grpSpPr>
        <p:sp>
          <p:nvSpPr>
            <p:cNvPr id="30" name="Valjak 29"/>
            <p:cNvSpPr/>
            <p:nvPr/>
          </p:nvSpPr>
          <p:spPr>
            <a:xfrm rot="600000">
              <a:off x="4303535" y="-2411884"/>
              <a:ext cx="171104" cy="1981650"/>
            </a:xfrm>
            <a:prstGeom prst="can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Val 30"/>
            <p:cNvSpPr/>
            <p:nvPr/>
          </p:nvSpPr>
          <p:spPr>
            <a:xfrm rot="661943">
              <a:off x="4498290" y="-2478494"/>
              <a:ext cx="1700784" cy="1305567"/>
            </a:xfrm>
            <a:prstGeom prst="wav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2800" dirty="0" smtClean="0">
                  <a:solidFill>
                    <a:srgbClr val="FF0000"/>
                  </a:solidFill>
                </a:rPr>
                <a:t>Start</a:t>
              </a:r>
              <a:endParaRPr lang="hr-HR" sz="28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00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1.48148E-6 L 0.75963 -0.00208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982" y="-11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1.48148E-6 L 0.75443 -0.00833 " pathEditMode="relative" rAng="0" ptsTypes="AA">
                                      <p:cBhvr>
                                        <p:cTn id="12" dur="2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21" y="-41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7037E-7 L 0.74817 -0.0018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40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10</Words>
  <Application>Microsoft Office PowerPoint</Application>
  <PresentationFormat>Prilagođeno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Učenik</dc:creator>
  <cp:lastModifiedBy>Branka</cp:lastModifiedBy>
  <cp:revision>9</cp:revision>
  <dcterms:created xsi:type="dcterms:W3CDTF">2014-02-04T10:15:24Z</dcterms:created>
  <dcterms:modified xsi:type="dcterms:W3CDTF">2014-02-16T21:14:42Z</dcterms:modified>
</cp:coreProperties>
</file>