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4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09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08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09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61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0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45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61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780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52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EF52-E7A8-4F36-BB50-6A26A96B391E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BD16-8A23-4BA2-BCA3-C70ED9719B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98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0" y="0"/>
            <a:ext cx="12192000" cy="219205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Zaobljeni pravokutnik 3"/>
          <p:cNvSpPr/>
          <p:nvPr/>
        </p:nvSpPr>
        <p:spPr>
          <a:xfrm>
            <a:off x="21034" y="2179077"/>
            <a:ext cx="12192000" cy="245510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Pravokutnik 65"/>
          <p:cNvSpPr/>
          <p:nvPr/>
        </p:nvSpPr>
        <p:spPr>
          <a:xfrm rot="16200000">
            <a:off x="-1911111" y="2788828"/>
            <a:ext cx="51666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Cilj</a:t>
            </a:r>
            <a:endParaRPr lang="hr-HR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0" y="4647156"/>
            <a:ext cx="12192000" cy="2210843"/>
          </a:xfrm>
          <a:prstGeom prst="round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upa 5"/>
          <p:cNvGrpSpPr/>
          <p:nvPr/>
        </p:nvGrpSpPr>
        <p:grpSpPr>
          <a:xfrm>
            <a:off x="10090754" y="4893758"/>
            <a:ext cx="1515650" cy="1603332"/>
            <a:chOff x="814191" y="759978"/>
            <a:chExt cx="4697261" cy="5064625"/>
          </a:xfrm>
        </p:grpSpPr>
        <p:grpSp>
          <p:nvGrpSpPr>
            <p:cNvPr id="7" name="Grupa 6"/>
            <p:cNvGrpSpPr/>
            <p:nvPr/>
          </p:nvGrpSpPr>
          <p:grpSpPr>
            <a:xfrm>
              <a:off x="814191" y="2693095"/>
              <a:ext cx="4697261" cy="3131508"/>
              <a:chOff x="1678487" y="2354892"/>
              <a:chExt cx="4697261" cy="3131508"/>
            </a:xfrm>
          </p:grpSpPr>
          <p:sp>
            <p:nvSpPr>
              <p:cNvPr id="17" name="Elipsa 16"/>
              <p:cNvSpPr/>
              <p:nvPr/>
            </p:nvSpPr>
            <p:spPr>
              <a:xfrm>
                <a:off x="1678487" y="3717911"/>
                <a:ext cx="1853852" cy="16659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4649244" y="3820438"/>
                <a:ext cx="1726504" cy="16659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19" name="Ravni poveznik 18"/>
              <p:cNvCxnSpPr/>
              <p:nvPr/>
            </p:nvCxnSpPr>
            <p:spPr>
              <a:xfrm flipV="1">
                <a:off x="2605413" y="2354892"/>
                <a:ext cx="540000" cy="2196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/>
              <p:cNvCxnSpPr/>
              <p:nvPr/>
            </p:nvCxnSpPr>
            <p:spPr>
              <a:xfrm flipH="1">
                <a:off x="2329841" y="2354892"/>
                <a:ext cx="81557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Ravni poveznik 20"/>
              <p:cNvCxnSpPr/>
              <p:nvPr/>
            </p:nvCxnSpPr>
            <p:spPr>
              <a:xfrm>
                <a:off x="2605413" y="4550892"/>
                <a:ext cx="2755727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avni poveznik 21"/>
              <p:cNvCxnSpPr/>
              <p:nvPr/>
            </p:nvCxnSpPr>
            <p:spPr>
              <a:xfrm flipH="1" flipV="1">
                <a:off x="4471792" y="3144033"/>
                <a:ext cx="889348" cy="140685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Ravni poveznik 22"/>
              <p:cNvCxnSpPr/>
              <p:nvPr/>
            </p:nvCxnSpPr>
            <p:spPr>
              <a:xfrm flipH="1">
                <a:off x="2875413" y="3144033"/>
                <a:ext cx="1596379" cy="57387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Zaobljeni pravokutnik 23"/>
              <p:cNvSpPr/>
              <p:nvPr/>
            </p:nvSpPr>
            <p:spPr>
              <a:xfrm>
                <a:off x="3983276" y="2605414"/>
                <a:ext cx="933190" cy="53861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8" name="Grupa 7"/>
            <p:cNvGrpSpPr/>
            <p:nvPr/>
          </p:nvGrpSpPr>
          <p:grpSpPr>
            <a:xfrm>
              <a:off x="2011117" y="759978"/>
              <a:ext cx="2010002" cy="3859808"/>
              <a:chOff x="6748827" y="1013713"/>
              <a:chExt cx="2010002" cy="3859808"/>
            </a:xfrm>
          </p:grpSpPr>
          <p:grpSp>
            <p:nvGrpSpPr>
              <p:cNvPr id="9" name="Grupa 8"/>
              <p:cNvGrpSpPr/>
              <p:nvPr/>
            </p:nvGrpSpPr>
            <p:grpSpPr>
              <a:xfrm>
                <a:off x="7369740" y="1013713"/>
                <a:ext cx="1389089" cy="3859808"/>
                <a:chOff x="6668282" y="538619"/>
                <a:chExt cx="1389089" cy="3859808"/>
              </a:xfrm>
            </p:grpSpPr>
            <p:sp>
              <p:nvSpPr>
                <p:cNvPr id="11" name="Zaobljeni pravokutnik 10"/>
                <p:cNvSpPr/>
                <p:nvPr/>
              </p:nvSpPr>
              <p:spPr>
                <a:xfrm>
                  <a:off x="7081729" y="1501152"/>
                  <a:ext cx="975642" cy="1478071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2" name="Elipsa 11"/>
                <p:cNvSpPr/>
                <p:nvPr/>
              </p:nvSpPr>
              <p:spPr>
                <a:xfrm>
                  <a:off x="6811456" y="538619"/>
                  <a:ext cx="1116905" cy="96253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Zaobljeni pravokutnik 12"/>
                <p:cNvSpPr/>
                <p:nvPr/>
              </p:nvSpPr>
              <p:spPr>
                <a:xfrm rot="1921627">
                  <a:off x="7185616" y="2603574"/>
                  <a:ext cx="375782" cy="843188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Zaobljeni pravokutnik 13"/>
                <p:cNvSpPr/>
                <p:nvPr/>
              </p:nvSpPr>
              <p:spPr>
                <a:xfrm rot="19596167">
                  <a:off x="7191669" y="3060643"/>
                  <a:ext cx="375782" cy="843188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Zaobljeni pravokutnik 14"/>
                <p:cNvSpPr/>
                <p:nvPr/>
              </p:nvSpPr>
              <p:spPr>
                <a:xfrm rot="20092400">
                  <a:off x="7531147" y="3555239"/>
                  <a:ext cx="375782" cy="843188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Zaobljeni pravokutnik 15"/>
                <p:cNvSpPr/>
                <p:nvPr/>
              </p:nvSpPr>
              <p:spPr>
                <a:xfrm rot="19883095">
                  <a:off x="6668282" y="1945112"/>
                  <a:ext cx="816211" cy="27034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0" name="Zaobljeni pravokutnik 9"/>
              <p:cNvSpPr/>
              <p:nvPr/>
            </p:nvSpPr>
            <p:spPr>
              <a:xfrm>
                <a:off x="6748827" y="2555376"/>
                <a:ext cx="764087" cy="2755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25" name="Grupa 24"/>
          <p:cNvGrpSpPr/>
          <p:nvPr/>
        </p:nvGrpSpPr>
        <p:grpSpPr>
          <a:xfrm>
            <a:off x="10049585" y="2611160"/>
            <a:ext cx="1633570" cy="1578280"/>
            <a:chOff x="814191" y="759978"/>
            <a:chExt cx="4697261" cy="5064625"/>
          </a:xfrm>
          <a:solidFill>
            <a:schemeClr val="accent4">
              <a:lumMod val="50000"/>
            </a:schemeClr>
          </a:solidFill>
        </p:grpSpPr>
        <p:grpSp>
          <p:nvGrpSpPr>
            <p:cNvPr id="26" name="Grupa 25"/>
            <p:cNvGrpSpPr/>
            <p:nvPr/>
          </p:nvGrpSpPr>
          <p:grpSpPr>
            <a:xfrm>
              <a:off x="814191" y="2693095"/>
              <a:ext cx="4697261" cy="3131508"/>
              <a:chOff x="1678487" y="2354892"/>
              <a:chExt cx="4697261" cy="3131508"/>
            </a:xfrm>
            <a:grpFill/>
          </p:grpSpPr>
          <p:sp>
            <p:nvSpPr>
              <p:cNvPr id="36" name="Elipsa 35"/>
              <p:cNvSpPr/>
              <p:nvPr/>
            </p:nvSpPr>
            <p:spPr>
              <a:xfrm>
                <a:off x="1678487" y="3717911"/>
                <a:ext cx="1853852" cy="166596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7" name="Elipsa 36"/>
              <p:cNvSpPr/>
              <p:nvPr/>
            </p:nvSpPr>
            <p:spPr>
              <a:xfrm>
                <a:off x="4649244" y="3820438"/>
                <a:ext cx="1726504" cy="166596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38" name="Ravni poveznik 37"/>
              <p:cNvCxnSpPr/>
              <p:nvPr/>
            </p:nvCxnSpPr>
            <p:spPr>
              <a:xfrm flipV="1">
                <a:off x="2605413" y="2354892"/>
                <a:ext cx="540000" cy="219600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Ravni poveznik 38"/>
              <p:cNvCxnSpPr/>
              <p:nvPr/>
            </p:nvCxnSpPr>
            <p:spPr>
              <a:xfrm flipH="1">
                <a:off x="2329841" y="2354892"/>
                <a:ext cx="815572" cy="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Ravni poveznik 39"/>
              <p:cNvCxnSpPr/>
              <p:nvPr/>
            </p:nvCxnSpPr>
            <p:spPr>
              <a:xfrm>
                <a:off x="2605413" y="4550892"/>
                <a:ext cx="2755727" cy="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Ravni poveznik 40"/>
              <p:cNvCxnSpPr/>
              <p:nvPr/>
            </p:nvCxnSpPr>
            <p:spPr>
              <a:xfrm flipH="1" flipV="1">
                <a:off x="4471792" y="3144033"/>
                <a:ext cx="889348" cy="1406859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Ravni poveznik 41"/>
              <p:cNvCxnSpPr/>
              <p:nvPr/>
            </p:nvCxnSpPr>
            <p:spPr>
              <a:xfrm flipH="1">
                <a:off x="2875413" y="3144033"/>
                <a:ext cx="1596379" cy="573878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Zaobljeni pravokutnik 42"/>
              <p:cNvSpPr/>
              <p:nvPr/>
            </p:nvSpPr>
            <p:spPr>
              <a:xfrm>
                <a:off x="3983276" y="2605414"/>
                <a:ext cx="933190" cy="53861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27" name="Grupa 26"/>
            <p:cNvGrpSpPr/>
            <p:nvPr/>
          </p:nvGrpSpPr>
          <p:grpSpPr>
            <a:xfrm>
              <a:off x="2011117" y="759978"/>
              <a:ext cx="2010002" cy="3859808"/>
              <a:chOff x="6748827" y="1013713"/>
              <a:chExt cx="2010002" cy="3859808"/>
            </a:xfrm>
            <a:grpFill/>
          </p:grpSpPr>
          <p:grpSp>
            <p:nvGrpSpPr>
              <p:cNvPr id="28" name="Grupa 27"/>
              <p:cNvGrpSpPr/>
              <p:nvPr/>
            </p:nvGrpSpPr>
            <p:grpSpPr>
              <a:xfrm>
                <a:off x="7369740" y="1013713"/>
                <a:ext cx="1389089" cy="3859808"/>
                <a:chOff x="6668282" y="538619"/>
                <a:chExt cx="1389089" cy="3859808"/>
              </a:xfrm>
              <a:grpFill/>
            </p:grpSpPr>
            <p:sp>
              <p:nvSpPr>
                <p:cNvPr id="30" name="Zaobljeni pravokutnik 29"/>
                <p:cNvSpPr/>
                <p:nvPr/>
              </p:nvSpPr>
              <p:spPr>
                <a:xfrm>
                  <a:off x="7081729" y="1501152"/>
                  <a:ext cx="975642" cy="1478071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1" name="Elipsa 30"/>
                <p:cNvSpPr/>
                <p:nvPr/>
              </p:nvSpPr>
              <p:spPr>
                <a:xfrm>
                  <a:off x="6811456" y="538619"/>
                  <a:ext cx="1116905" cy="962533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2" name="Zaobljeni pravokutnik 31"/>
                <p:cNvSpPr/>
                <p:nvPr/>
              </p:nvSpPr>
              <p:spPr>
                <a:xfrm rot="1921627">
                  <a:off x="7185616" y="2603574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3" name="Zaobljeni pravokutnik 32"/>
                <p:cNvSpPr/>
                <p:nvPr/>
              </p:nvSpPr>
              <p:spPr>
                <a:xfrm rot="19596167">
                  <a:off x="7191669" y="3060643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4" name="Zaobljeni pravokutnik 33"/>
                <p:cNvSpPr/>
                <p:nvPr/>
              </p:nvSpPr>
              <p:spPr>
                <a:xfrm rot="20092400">
                  <a:off x="7531147" y="3555239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5" name="Zaobljeni pravokutnik 34"/>
                <p:cNvSpPr/>
                <p:nvPr/>
              </p:nvSpPr>
              <p:spPr>
                <a:xfrm rot="19883095">
                  <a:off x="6668282" y="1945112"/>
                  <a:ext cx="816211" cy="270340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9" name="Zaobljeni pravokutnik 28"/>
              <p:cNvSpPr/>
              <p:nvPr/>
            </p:nvSpPr>
            <p:spPr>
              <a:xfrm>
                <a:off x="6748827" y="2555376"/>
                <a:ext cx="764087" cy="275572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44" name="Grupa 43"/>
          <p:cNvGrpSpPr/>
          <p:nvPr/>
        </p:nvGrpSpPr>
        <p:grpSpPr>
          <a:xfrm>
            <a:off x="10049585" y="286468"/>
            <a:ext cx="1628384" cy="1632471"/>
            <a:chOff x="814191" y="759978"/>
            <a:chExt cx="4697261" cy="5064625"/>
          </a:xfrm>
          <a:solidFill>
            <a:schemeClr val="accent6">
              <a:lumMod val="75000"/>
            </a:schemeClr>
          </a:solidFill>
        </p:grpSpPr>
        <p:grpSp>
          <p:nvGrpSpPr>
            <p:cNvPr id="45" name="Grupa 44"/>
            <p:cNvGrpSpPr/>
            <p:nvPr/>
          </p:nvGrpSpPr>
          <p:grpSpPr>
            <a:xfrm>
              <a:off x="814191" y="2693095"/>
              <a:ext cx="4697261" cy="3131508"/>
              <a:chOff x="1678487" y="2354892"/>
              <a:chExt cx="4697261" cy="3131508"/>
            </a:xfrm>
            <a:grpFill/>
          </p:grpSpPr>
          <p:sp>
            <p:nvSpPr>
              <p:cNvPr id="55" name="Elipsa 54"/>
              <p:cNvSpPr/>
              <p:nvPr/>
            </p:nvSpPr>
            <p:spPr>
              <a:xfrm>
                <a:off x="1678487" y="3717911"/>
                <a:ext cx="1853852" cy="166596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6" name="Elipsa 55"/>
              <p:cNvSpPr/>
              <p:nvPr/>
            </p:nvSpPr>
            <p:spPr>
              <a:xfrm>
                <a:off x="4649244" y="3820438"/>
                <a:ext cx="1726504" cy="166596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57" name="Ravni poveznik 56"/>
              <p:cNvCxnSpPr/>
              <p:nvPr/>
            </p:nvCxnSpPr>
            <p:spPr>
              <a:xfrm flipV="1">
                <a:off x="2605413" y="2354892"/>
                <a:ext cx="540000" cy="219600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Ravni poveznik 57"/>
              <p:cNvCxnSpPr/>
              <p:nvPr/>
            </p:nvCxnSpPr>
            <p:spPr>
              <a:xfrm flipH="1">
                <a:off x="2329841" y="2354892"/>
                <a:ext cx="815572" cy="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Ravni poveznik 58"/>
              <p:cNvCxnSpPr/>
              <p:nvPr/>
            </p:nvCxnSpPr>
            <p:spPr>
              <a:xfrm>
                <a:off x="2605413" y="4550892"/>
                <a:ext cx="2755727" cy="0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Ravni poveznik 59"/>
              <p:cNvCxnSpPr/>
              <p:nvPr/>
            </p:nvCxnSpPr>
            <p:spPr>
              <a:xfrm flipH="1" flipV="1">
                <a:off x="4471792" y="3144033"/>
                <a:ext cx="889348" cy="1406859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Ravni poveznik 60"/>
              <p:cNvCxnSpPr/>
              <p:nvPr/>
            </p:nvCxnSpPr>
            <p:spPr>
              <a:xfrm flipH="1">
                <a:off x="2875413" y="3144033"/>
                <a:ext cx="1596379" cy="573878"/>
              </a:xfrm>
              <a:prstGeom prst="line">
                <a:avLst/>
              </a:prstGeom>
              <a:grpFill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Zaobljeni pravokutnik 61"/>
              <p:cNvSpPr/>
              <p:nvPr/>
            </p:nvSpPr>
            <p:spPr>
              <a:xfrm>
                <a:off x="3983276" y="2605414"/>
                <a:ext cx="933190" cy="53861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6" name="Grupa 45"/>
            <p:cNvGrpSpPr/>
            <p:nvPr/>
          </p:nvGrpSpPr>
          <p:grpSpPr>
            <a:xfrm>
              <a:off x="2011117" y="759978"/>
              <a:ext cx="2010002" cy="3859808"/>
              <a:chOff x="6748827" y="1013713"/>
              <a:chExt cx="2010002" cy="3859808"/>
            </a:xfrm>
            <a:grpFill/>
          </p:grpSpPr>
          <p:grpSp>
            <p:nvGrpSpPr>
              <p:cNvPr id="47" name="Grupa 46"/>
              <p:cNvGrpSpPr/>
              <p:nvPr/>
            </p:nvGrpSpPr>
            <p:grpSpPr>
              <a:xfrm>
                <a:off x="7369740" y="1013713"/>
                <a:ext cx="1389089" cy="3859808"/>
                <a:chOff x="6668282" y="538619"/>
                <a:chExt cx="1389089" cy="3859808"/>
              </a:xfrm>
              <a:grpFill/>
            </p:grpSpPr>
            <p:sp>
              <p:nvSpPr>
                <p:cNvPr id="49" name="Zaobljeni pravokutnik 48"/>
                <p:cNvSpPr/>
                <p:nvPr/>
              </p:nvSpPr>
              <p:spPr>
                <a:xfrm>
                  <a:off x="7081729" y="1501152"/>
                  <a:ext cx="975642" cy="1478071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0" name="Elipsa 49"/>
                <p:cNvSpPr/>
                <p:nvPr/>
              </p:nvSpPr>
              <p:spPr>
                <a:xfrm>
                  <a:off x="6811456" y="538619"/>
                  <a:ext cx="1116905" cy="962533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1" name="Zaobljeni pravokutnik 50"/>
                <p:cNvSpPr/>
                <p:nvPr/>
              </p:nvSpPr>
              <p:spPr>
                <a:xfrm rot="1921627">
                  <a:off x="7185616" y="2603574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2" name="Zaobljeni pravokutnik 51"/>
                <p:cNvSpPr/>
                <p:nvPr/>
              </p:nvSpPr>
              <p:spPr>
                <a:xfrm rot="19596167">
                  <a:off x="7191669" y="3060643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3" name="Zaobljeni pravokutnik 52"/>
                <p:cNvSpPr/>
                <p:nvPr/>
              </p:nvSpPr>
              <p:spPr>
                <a:xfrm rot="20092400">
                  <a:off x="7531147" y="3555239"/>
                  <a:ext cx="375782" cy="843188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4" name="Zaobljeni pravokutnik 53"/>
                <p:cNvSpPr/>
                <p:nvPr/>
              </p:nvSpPr>
              <p:spPr>
                <a:xfrm rot="19883095">
                  <a:off x="6668282" y="1945112"/>
                  <a:ext cx="816211" cy="270340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48" name="Zaobljeni pravokutnik 47"/>
              <p:cNvSpPr/>
              <p:nvPr/>
            </p:nvSpPr>
            <p:spPr>
              <a:xfrm>
                <a:off x="6748827" y="2555376"/>
                <a:ext cx="764087" cy="275572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70" name="Grupa 69"/>
          <p:cNvGrpSpPr/>
          <p:nvPr/>
        </p:nvGrpSpPr>
        <p:grpSpPr>
          <a:xfrm>
            <a:off x="7702419" y="2417391"/>
            <a:ext cx="1053274" cy="1579213"/>
            <a:chOff x="7702419" y="2417391"/>
            <a:chExt cx="1053274" cy="1579213"/>
          </a:xfrm>
        </p:grpSpPr>
        <p:sp>
          <p:nvSpPr>
            <p:cNvPr id="3" name="Val 2"/>
            <p:cNvSpPr/>
            <p:nvPr/>
          </p:nvSpPr>
          <p:spPr>
            <a:xfrm>
              <a:off x="7753611" y="2417391"/>
              <a:ext cx="1002082" cy="993308"/>
            </a:xfrm>
            <a:prstGeom prst="wav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Start</a:t>
              </a:r>
              <a:endParaRPr lang="hr-HR" dirty="0"/>
            </a:p>
          </p:txBody>
        </p:sp>
        <p:cxnSp>
          <p:nvCxnSpPr>
            <p:cNvPr id="64" name="Ravni poveznik 63"/>
            <p:cNvCxnSpPr/>
            <p:nvPr/>
          </p:nvCxnSpPr>
          <p:spPr>
            <a:xfrm flipV="1">
              <a:off x="7702419" y="2437757"/>
              <a:ext cx="58779" cy="15588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Pravokutnik 66"/>
          <p:cNvSpPr/>
          <p:nvPr/>
        </p:nvSpPr>
        <p:spPr>
          <a:xfrm>
            <a:off x="5702878" y="-10517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cap="none" spc="0" dirty="0" smtClean="0">
                <a:ln/>
                <a:solidFill>
                  <a:schemeClr val="accent4"/>
                </a:solidFill>
                <a:effectLst/>
              </a:rPr>
              <a:t>1</a:t>
            </a:r>
            <a:endParaRPr lang="hr-HR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68" name="Pravokutnik 67"/>
          <p:cNvSpPr/>
          <p:nvPr/>
        </p:nvSpPr>
        <p:spPr>
          <a:xfrm>
            <a:off x="5828138" y="29673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hr-HR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9" name="Pravokutnik 68"/>
          <p:cNvSpPr/>
          <p:nvPr/>
        </p:nvSpPr>
        <p:spPr>
          <a:xfrm>
            <a:off x="5828138" y="58933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  <a:endParaRPr lang="hr-H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287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81355 -0.00949 " pathEditMode="relative" rAng="0" ptsTypes="AA">
                                      <p:cBhvr>
                                        <p:cTn id="12" dur="3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77" y="-4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16667E-6 -3.33333E-6 L -0.79362 -0.0074 " pathEditMode="relative" rAng="0" ptsTypes="AA">
                                      <p:cBhvr>
                                        <p:cTn id="14" dur="1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87" y="-37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44444E-6 L -0.82304 0.00879 " pathEditMode="relative" rAng="0" ptsTypes="AA">
                                      <p:cBhvr>
                                        <p:cTn id="16" dur="2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9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Prilagođeno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Branka</cp:lastModifiedBy>
  <cp:revision>8</cp:revision>
  <dcterms:created xsi:type="dcterms:W3CDTF">2014-02-05T17:13:43Z</dcterms:created>
  <dcterms:modified xsi:type="dcterms:W3CDTF">2014-02-16T21:24:01Z</dcterms:modified>
</cp:coreProperties>
</file>