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72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04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51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4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481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62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61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847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8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61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951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824F-7A40-4E83-8C5B-045539741C52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D868-1E0D-4306-B393-52A2FF266F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77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2041742"/>
            <a:ext cx="12192000" cy="25678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0" y="4609578"/>
            <a:ext cx="12192000" cy="22484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2" name="Pravokutnik 1"/>
          <p:cNvSpPr/>
          <p:nvPr/>
        </p:nvSpPr>
        <p:spPr>
          <a:xfrm>
            <a:off x="-11122" y="-6574"/>
            <a:ext cx="12192000" cy="20417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 rot="16200000">
            <a:off x="7385152" y="2208057"/>
            <a:ext cx="6966024" cy="2324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Cilj </a:t>
            </a:r>
            <a:endParaRPr lang="hr-HR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-11122" y="797504"/>
            <a:ext cx="1152394" cy="767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1.</a:t>
            </a:r>
            <a:endParaRPr lang="hr-HR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354624" y="345201"/>
            <a:ext cx="1963826" cy="1793935"/>
            <a:chOff x="800847" y="172067"/>
            <a:chExt cx="1963826" cy="1793935"/>
          </a:xfrm>
        </p:grpSpPr>
        <p:grpSp>
          <p:nvGrpSpPr>
            <p:cNvPr id="13" name="Grupa 12"/>
            <p:cNvGrpSpPr/>
            <p:nvPr/>
          </p:nvGrpSpPr>
          <p:grpSpPr>
            <a:xfrm>
              <a:off x="800847" y="995086"/>
              <a:ext cx="1963826" cy="970916"/>
              <a:chOff x="3519601" y="2734762"/>
              <a:chExt cx="4176157" cy="2876899"/>
            </a:xfrm>
          </p:grpSpPr>
          <p:sp>
            <p:nvSpPr>
              <p:cNvPr id="14" name="Elipsa 13"/>
              <p:cNvSpPr/>
              <p:nvPr/>
            </p:nvSpPr>
            <p:spPr>
              <a:xfrm>
                <a:off x="6626268" y="4559475"/>
                <a:ext cx="1069490" cy="10521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5" name="Ravni poveznik 14"/>
              <p:cNvCxnSpPr/>
              <p:nvPr/>
            </p:nvCxnSpPr>
            <p:spPr>
              <a:xfrm flipV="1">
                <a:off x="4576565" y="5047986"/>
                <a:ext cx="2062229" cy="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Elipsa 15"/>
              <p:cNvSpPr/>
              <p:nvPr/>
            </p:nvSpPr>
            <p:spPr>
              <a:xfrm>
                <a:off x="3519601" y="4559474"/>
                <a:ext cx="1056964" cy="10521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7" name="Ravni poveznik 16"/>
              <p:cNvCxnSpPr/>
              <p:nvPr/>
            </p:nvCxnSpPr>
            <p:spPr>
              <a:xfrm flipV="1">
                <a:off x="4430025" y="3238126"/>
                <a:ext cx="2100188" cy="147796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Ravni poveznik 17"/>
              <p:cNvCxnSpPr/>
              <p:nvPr/>
            </p:nvCxnSpPr>
            <p:spPr>
              <a:xfrm>
                <a:off x="6051855" y="2734762"/>
                <a:ext cx="810587" cy="94985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Ravni poveznik 18"/>
              <p:cNvCxnSpPr/>
              <p:nvPr/>
            </p:nvCxnSpPr>
            <p:spPr>
              <a:xfrm>
                <a:off x="4998773" y="3581149"/>
                <a:ext cx="1684883" cy="129791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Elipsa 19"/>
              <p:cNvSpPr/>
              <p:nvPr/>
            </p:nvSpPr>
            <p:spPr>
              <a:xfrm>
                <a:off x="4551338" y="3378899"/>
                <a:ext cx="1039689" cy="404500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7" name="Grupa 6"/>
            <p:cNvGrpSpPr/>
            <p:nvPr/>
          </p:nvGrpSpPr>
          <p:grpSpPr>
            <a:xfrm>
              <a:off x="1214074" y="172067"/>
              <a:ext cx="724616" cy="1252871"/>
              <a:chOff x="1277780" y="148578"/>
              <a:chExt cx="724616" cy="1252871"/>
            </a:xfrm>
          </p:grpSpPr>
          <p:sp>
            <p:nvSpPr>
              <p:cNvPr id="5" name="Eksplozija 1 4"/>
              <p:cNvSpPr/>
              <p:nvPr/>
            </p:nvSpPr>
            <p:spPr>
              <a:xfrm rot="10149149">
                <a:off x="1277780" y="148578"/>
                <a:ext cx="454017" cy="349292"/>
              </a:xfrm>
              <a:prstGeom prst="irregularSeal1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37" name="Grupa 36"/>
              <p:cNvGrpSpPr/>
              <p:nvPr/>
            </p:nvGrpSpPr>
            <p:grpSpPr>
              <a:xfrm>
                <a:off x="1361852" y="278087"/>
                <a:ext cx="640544" cy="1123362"/>
                <a:chOff x="1512873" y="1189973"/>
                <a:chExt cx="1972075" cy="2857074"/>
              </a:xfrm>
            </p:grpSpPr>
            <p:sp>
              <p:nvSpPr>
                <p:cNvPr id="38" name="Elipsa 37"/>
                <p:cNvSpPr/>
                <p:nvPr/>
              </p:nvSpPr>
              <p:spPr>
                <a:xfrm>
                  <a:off x="1512873" y="1189973"/>
                  <a:ext cx="951978" cy="926926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9" name="Pravokutnik 38"/>
                <p:cNvSpPr/>
                <p:nvPr/>
              </p:nvSpPr>
              <p:spPr>
                <a:xfrm>
                  <a:off x="1550451" y="2116899"/>
                  <a:ext cx="914400" cy="16665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0" name="Pravokutnik 39"/>
                <p:cNvSpPr/>
                <p:nvPr/>
              </p:nvSpPr>
              <p:spPr>
                <a:xfrm rot="1191120">
                  <a:off x="2016285" y="2654338"/>
                  <a:ext cx="1080724" cy="37935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1" name="Pravokutnik 40"/>
                <p:cNvSpPr/>
                <p:nvPr/>
              </p:nvSpPr>
              <p:spPr>
                <a:xfrm rot="1736267">
                  <a:off x="2339622" y="3629949"/>
                  <a:ext cx="1145326" cy="417098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2" name="Pravokutnik 41"/>
                <p:cNvSpPr/>
                <p:nvPr/>
              </p:nvSpPr>
              <p:spPr>
                <a:xfrm rot="1736267">
                  <a:off x="1737550" y="3562789"/>
                  <a:ext cx="1145326" cy="417098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3" name="Elipsa 42"/>
                <p:cNvSpPr/>
                <p:nvPr/>
              </p:nvSpPr>
              <p:spPr>
                <a:xfrm>
                  <a:off x="2157189" y="1474673"/>
                  <a:ext cx="155736" cy="17876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44" name="Ravni poveznik 43"/>
                <p:cNvCxnSpPr/>
                <p:nvPr/>
              </p:nvCxnSpPr>
              <p:spPr>
                <a:xfrm>
                  <a:off x="2157189" y="1777861"/>
                  <a:ext cx="259633" cy="5608"/>
                </a:xfrm>
                <a:prstGeom prst="line">
                  <a:avLst/>
                </a:prstGeom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" name="Pravokutnik 8"/>
          <p:cNvSpPr/>
          <p:nvPr/>
        </p:nvSpPr>
        <p:spPr>
          <a:xfrm>
            <a:off x="13858" y="3066534"/>
            <a:ext cx="1163429" cy="847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2.</a:t>
            </a:r>
            <a:endParaRPr lang="hr-HR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9" name="Pravokutnik 78"/>
          <p:cNvSpPr/>
          <p:nvPr/>
        </p:nvSpPr>
        <p:spPr>
          <a:xfrm>
            <a:off x="9210" y="5453338"/>
            <a:ext cx="1163429" cy="847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3.</a:t>
            </a:r>
            <a:endParaRPr lang="hr-HR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401634" y="2749032"/>
            <a:ext cx="1963826" cy="1866943"/>
            <a:chOff x="910665" y="2666895"/>
            <a:chExt cx="1963826" cy="1866943"/>
          </a:xfrm>
        </p:grpSpPr>
        <p:grpSp>
          <p:nvGrpSpPr>
            <p:cNvPr id="45" name="Grupa 44"/>
            <p:cNvGrpSpPr/>
            <p:nvPr/>
          </p:nvGrpSpPr>
          <p:grpSpPr>
            <a:xfrm>
              <a:off x="910665" y="3562922"/>
              <a:ext cx="1963826" cy="970916"/>
              <a:chOff x="3519601" y="2734762"/>
              <a:chExt cx="4176157" cy="2876899"/>
            </a:xfrm>
          </p:grpSpPr>
          <p:sp>
            <p:nvSpPr>
              <p:cNvPr id="46" name="Elipsa 45"/>
              <p:cNvSpPr/>
              <p:nvPr/>
            </p:nvSpPr>
            <p:spPr>
              <a:xfrm>
                <a:off x="6626268" y="4559475"/>
                <a:ext cx="1069490" cy="10521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47" name="Ravni poveznik 46"/>
              <p:cNvCxnSpPr/>
              <p:nvPr/>
            </p:nvCxnSpPr>
            <p:spPr>
              <a:xfrm flipV="1">
                <a:off x="4576565" y="5047986"/>
                <a:ext cx="2062229" cy="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Elipsa 47"/>
              <p:cNvSpPr/>
              <p:nvPr/>
            </p:nvSpPr>
            <p:spPr>
              <a:xfrm>
                <a:off x="3519601" y="4559474"/>
                <a:ext cx="1056964" cy="10521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49" name="Ravni poveznik 48"/>
              <p:cNvCxnSpPr/>
              <p:nvPr/>
            </p:nvCxnSpPr>
            <p:spPr>
              <a:xfrm flipV="1">
                <a:off x="4430025" y="3238126"/>
                <a:ext cx="2100188" cy="147796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Ravni poveznik 49"/>
              <p:cNvCxnSpPr/>
              <p:nvPr/>
            </p:nvCxnSpPr>
            <p:spPr>
              <a:xfrm>
                <a:off x="6051855" y="2734762"/>
                <a:ext cx="810587" cy="94985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Ravni poveznik 50"/>
              <p:cNvCxnSpPr/>
              <p:nvPr/>
            </p:nvCxnSpPr>
            <p:spPr>
              <a:xfrm>
                <a:off x="4998773" y="3581149"/>
                <a:ext cx="1684883" cy="129791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Elipsa 51"/>
              <p:cNvSpPr/>
              <p:nvPr/>
            </p:nvSpPr>
            <p:spPr>
              <a:xfrm>
                <a:off x="4551338" y="3378899"/>
                <a:ext cx="1039689" cy="404500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6" name="Grupa 5"/>
            <p:cNvGrpSpPr/>
            <p:nvPr/>
          </p:nvGrpSpPr>
          <p:grpSpPr>
            <a:xfrm>
              <a:off x="1349295" y="2666895"/>
              <a:ext cx="742099" cy="1306303"/>
              <a:chOff x="1321920" y="2691901"/>
              <a:chExt cx="742099" cy="1306303"/>
            </a:xfrm>
          </p:grpSpPr>
          <p:sp>
            <p:nvSpPr>
              <p:cNvPr id="77" name="Eksplozija 1 76"/>
              <p:cNvSpPr/>
              <p:nvPr/>
            </p:nvSpPr>
            <p:spPr>
              <a:xfrm rot="10149149">
                <a:off x="1321920" y="2691901"/>
                <a:ext cx="454174" cy="424663"/>
              </a:xfrm>
              <a:prstGeom prst="irregularSeal1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69" name="Grupa 68"/>
              <p:cNvGrpSpPr/>
              <p:nvPr/>
            </p:nvGrpSpPr>
            <p:grpSpPr>
              <a:xfrm>
                <a:off x="1375252" y="2874842"/>
                <a:ext cx="688767" cy="1123362"/>
                <a:chOff x="1364406" y="1189973"/>
                <a:chExt cx="2120542" cy="2857074"/>
              </a:xfrm>
            </p:grpSpPr>
            <p:sp>
              <p:nvSpPr>
                <p:cNvPr id="70" name="Elipsa 69"/>
                <p:cNvSpPr/>
                <p:nvPr/>
              </p:nvSpPr>
              <p:spPr>
                <a:xfrm>
                  <a:off x="1512873" y="1189973"/>
                  <a:ext cx="951977" cy="926925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1" name="Pravokutnik 70"/>
                <p:cNvSpPr/>
                <p:nvPr/>
              </p:nvSpPr>
              <p:spPr>
                <a:xfrm>
                  <a:off x="1364406" y="2154274"/>
                  <a:ext cx="914401" cy="1666501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2" name="Pravokutnik 71"/>
                <p:cNvSpPr/>
                <p:nvPr/>
              </p:nvSpPr>
              <p:spPr>
                <a:xfrm rot="1191120">
                  <a:off x="2016285" y="2654338"/>
                  <a:ext cx="1080724" cy="379353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3" name="Pravokutnik 72"/>
                <p:cNvSpPr/>
                <p:nvPr/>
              </p:nvSpPr>
              <p:spPr>
                <a:xfrm rot="1736267">
                  <a:off x="2339622" y="3629949"/>
                  <a:ext cx="1145326" cy="417098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4" name="Pravokutnik 73"/>
                <p:cNvSpPr/>
                <p:nvPr/>
              </p:nvSpPr>
              <p:spPr>
                <a:xfrm rot="1736267">
                  <a:off x="1737550" y="3562789"/>
                  <a:ext cx="1145326" cy="417098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5" name="Elipsa 74"/>
                <p:cNvSpPr/>
                <p:nvPr/>
              </p:nvSpPr>
              <p:spPr>
                <a:xfrm>
                  <a:off x="2157189" y="1474673"/>
                  <a:ext cx="155736" cy="17876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76" name="Ravni poveznik 75"/>
                <p:cNvCxnSpPr/>
                <p:nvPr/>
              </p:nvCxnSpPr>
              <p:spPr>
                <a:xfrm>
                  <a:off x="2157189" y="1777861"/>
                  <a:ext cx="259633" cy="5608"/>
                </a:xfrm>
                <a:prstGeom prst="line">
                  <a:avLst/>
                </a:prstGeom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" name="Grupa 9"/>
          <p:cNvGrpSpPr/>
          <p:nvPr/>
        </p:nvGrpSpPr>
        <p:grpSpPr>
          <a:xfrm>
            <a:off x="286807" y="4973985"/>
            <a:ext cx="1963826" cy="1886584"/>
            <a:chOff x="902286" y="4844452"/>
            <a:chExt cx="1963826" cy="1886584"/>
          </a:xfrm>
        </p:grpSpPr>
        <p:grpSp>
          <p:nvGrpSpPr>
            <p:cNvPr id="53" name="Grupa 52"/>
            <p:cNvGrpSpPr/>
            <p:nvPr/>
          </p:nvGrpSpPr>
          <p:grpSpPr>
            <a:xfrm>
              <a:off x="902286" y="5752842"/>
              <a:ext cx="1963826" cy="978194"/>
              <a:chOff x="3519601" y="2734762"/>
              <a:chExt cx="4176157" cy="2898465"/>
            </a:xfrm>
          </p:grpSpPr>
          <p:sp>
            <p:nvSpPr>
              <p:cNvPr id="54" name="Elipsa 53"/>
              <p:cNvSpPr/>
              <p:nvPr/>
            </p:nvSpPr>
            <p:spPr>
              <a:xfrm>
                <a:off x="6626268" y="4559475"/>
                <a:ext cx="1069490" cy="10521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55" name="Ravni poveznik 54"/>
              <p:cNvCxnSpPr/>
              <p:nvPr/>
            </p:nvCxnSpPr>
            <p:spPr>
              <a:xfrm flipV="1">
                <a:off x="4576565" y="5047986"/>
                <a:ext cx="2062229" cy="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Elipsa 55"/>
              <p:cNvSpPr/>
              <p:nvPr/>
            </p:nvSpPr>
            <p:spPr>
              <a:xfrm>
                <a:off x="3519601" y="4581041"/>
                <a:ext cx="1056963" cy="10521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57" name="Ravni poveznik 56"/>
              <p:cNvCxnSpPr/>
              <p:nvPr/>
            </p:nvCxnSpPr>
            <p:spPr>
              <a:xfrm flipV="1">
                <a:off x="4430025" y="3238126"/>
                <a:ext cx="2100188" cy="1477962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Ravni poveznik 57"/>
              <p:cNvCxnSpPr/>
              <p:nvPr/>
            </p:nvCxnSpPr>
            <p:spPr>
              <a:xfrm>
                <a:off x="6051855" y="2734762"/>
                <a:ext cx="810587" cy="94985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Ravni poveznik 58"/>
              <p:cNvCxnSpPr/>
              <p:nvPr/>
            </p:nvCxnSpPr>
            <p:spPr>
              <a:xfrm>
                <a:off x="4998773" y="3581149"/>
                <a:ext cx="1684883" cy="129791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Elipsa 59"/>
              <p:cNvSpPr/>
              <p:nvPr/>
            </p:nvSpPr>
            <p:spPr>
              <a:xfrm>
                <a:off x="4551338" y="3378899"/>
                <a:ext cx="1039689" cy="404500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78" name="Eksplozija 1 77"/>
            <p:cNvSpPr/>
            <p:nvPr/>
          </p:nvSpPr>
          <p:spPr>
            <a:xfrm rot="10149149">
              <a:off x="1335603" y="4844452"/>
              <a:ext cx="524518" cy="466042"/>
            </a:xfrm>
            <a:prstGeom prst="irregularSeal1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1" name="Grupa 60"/>
            <p:cNvGrpSpPr/>
            <p:nvPr/>
          </p:nvGrpSpPr>
          <p:grpSpPr>
            <a:xfrm>
              <a:off x="1462487" y="5051518"/>
              <a:ext cx="640544" cy="1123362"/>
              <a:chOff x="1512873" y="1189973"/>
              <a:chExt cx="1972076" cy="2857073"/>
            </a:xfrm>
          </p:grpSpPr>
          <p:sp>
            <p:nvSpPr>
              <p:cNvPr id="62" name="Elipsa 61"/>
              <p:cNvSpPr/>
              <p:nvPr/>
            </p:nvSpPr>
            <p:spPr>
              <a:xfrm>
                <a:off x="1512873" y="1189973"/>
                <a:ext cx="951977" cy="926927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Pravokutnik 62"/>
              <p:cNvSpPr/>
              <p:nvPr/>
            </p:nvSpPr>
            <p:spPr>
              <a:xfrm>
                <a:off x="1550453" y="2116897"/>
                <a:ext cx="914401" cy="16665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Pravokutnik 63"/>
              <p:cNvSpPr/>
              <p:nvPr/>
            </p:nvSpPr>
            <p:spPr>
              <a:xfrm rot="1191120">
                <a:off x="2016285" y="2654338"/>
                <a:ext cx="1080724" cy="37935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Pravokutnik 64"/>
              <p:cNvSpPr/>
              <p:nvPr/>
            </p:nvSpPr>
            <p:spPr>
              <a:xfrm rot="1736267">
                <a:off x="2339623" y="3629949"/>
                <a:ext cx="1145326" cy="417097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Pravokutnik 65"/>
              <p:cNvSpPr/>
              <p:nvPr/>
            </p:nvSpPr>
            <p:spPr>
              <a:xfrm rot="1736267">
                <a:off x="1737550" y="3562789"/>
                <a:ext cx="1145326" cy="417098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7" name="Elipsa 66"/>
              <p:cNvSpPr/>
              <p:nvPr/>
            </p:nvSpPr>
            <p:spPr>
              <a:xfrm>
                <a:off x="2157189" y="1474673"/>
                <a:ext cx="155736" cy="1787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68" name="Ravni poveznik 67"/>
              <p:cNvCxnSpPr/>
              <p:nvPr/>
            </p:nvCxnSpPr>
            <p:spPr>
              <a:xfrm>
                <a:off x="2157189" y="1777861"/>
                <a:ext cx="259633" cy="5608"/>
              </a:xfrm>
              <a:prstGeom prst="line">
                <a:avLst/>
              </a:prstGeom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upa 82"/>
          <p:cNvGrpSpPr/>
          <p:nvPr/>
        </p:nvGrpSpPr>
        <p:grpSpPr>
          <a:xfrm>
            <a:off x="4203058" y="1338099"/>
            <a:ext cx="3100146" cy="2712244"/>
            <a:chOff x="2734222" y="645446"/>
            <a:chExt cx="2111578" cy="1712898"/>
          </a:xfrm>
        </p:grpSpPr>
        <p:cxnSp>
          <p:nvCxnSpPr>
            <p:cNvPr id="84" name="Ravni poveznik 83"/>
            <p:cNvCxnSpPr/>
            <p:nvPr/>
          </p:nvCxnSpPr>
          <p:spPr>
            <a:xfrm flipH="1">
              <a:off x="2734222" y="1121779"/>
              <a:ext cx="650804" cy="123656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Dijagram toka: Bušena vrpca 84"/>
            <p:cNvSpPr/>
            <p:nvPr/>
          </p:nvSpPr>
          <p:spPr>
            <a:xfrm rot="1396597">
              <a:off x="3262727" y="645446"/>
              <a:ext cx="1583073" cy="976203"/>
            </a:xfrm>
            <a:prstGeom prst="flowChartPunchedTap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4000" dirty="0" smtClean="0"/>
                <a:t>Start</a:t>
              </a:r>
              <a:endParaRPr lang="hr-HR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271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72 -0.00833 L 0.80429 -0.0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44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22222E-6 L 0.77083 0.004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45" y="3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0.82851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2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</Words>
  <Application>Microsoft Office PowerPoint</Application>
  <PresentationFormat>Prilagođeno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Branka</cp:lastModifiedBy>
  <cp:revision>12</cp:revision>
  <dcterms:created xsi:type="dcterms:W3CDTF">2014-02-04T10:15:20Z</dcterms:created>
  <dcterms:modified xsi:type="dcterms:W3CDTF">2014-02-16T21:16:06Z</dcterms:modified>
</cp:coreProperties>
</file>