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90" y="7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 smtClean="0"/>
              <a:t>Uredite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2D1BF-C284-4CC1-82B6-A325ADCD0116}" type="datetimeFigureOut">
              <a:rPr lang="hr-HR" smtClean="0"/>
              <a:t>12.2.2014.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DDC57-AD37-4586-A453-8EE580585D5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202844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2D1BF-C284-4CC1-82B6-A325ADCD0116}" type="datetimeFigureOut">
              <a:rPr lang="hr-HR" smtClean="0"/>
              <a:t>12.2.2014.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DDC57-AD37-4586-A453-8EE580585D5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221459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2D1BF-C284-4CC1-82B6-A325ADCD0116}" type="datetimeFigureOut">
              <a:rPr lang="hr-HR" smtClean="0"/>
              <a:t>12.2.2014.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DDC57-AD37-4586-A453-8EE580585D5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714411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2D1BF-C284-4CC1-82B6-A325ADCD0116}" type="datetimeFigureOut">
              <a:rPr lang="hr-HR" smtClean="0"/>
              <a:t>12.2.2014.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DDC57-AD37-4586-A453-8EE580585D5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308927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2D1BF-C284-4CC1-82B6-A325ADCD0116}" type="datetimeFigureOut">
              <a:rPr lang="hr-HR" smtClean="0"/>
              <a:t>12.2.2014.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DDC57-AD37-4586-A453-8EE580585D5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970317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2D1BF-C284-4CC1-82B6-A325ADCD0116}" type="datetimeFigureOut">
              <a:rPr lang="hr-HR" smtClean="0"/>
              <a:t>12.2.2014.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DDC57-AD37-4586-A453-8EE580585D5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68906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2D1BF-C284-4CC1-82B6-A325ADCD0116}" type="datetimeFigureOut">
              <a:rPr lang="hr-HR" smtClean="0"/>
              <a:t>12.2.2014.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DDC57-AD37-4586-A453-8EE580585D5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474379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2D1BF-C284-4CC1-82B6-A325ADCD0116}" type="datetimeFigureOut">
              <a:rPr lang="hr-HR" smtClean="0"/>
              <a:t>12.2.2014.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DDC57-AD37-4586-A453-8EE580585D5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15991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2D1BF-C284-4CC1-82B6-A325ADCD0116}" type="datetimeFigureOut">
              <a:rPr lang="hr-HR" smtClean="0"/>
              <a:t>12.2.2014.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DDC57-AD37-4586-A453-8EE580585D5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653522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2D1BF-C284-4CC1-82B6-A325ADCD0116}" type="datetimeFigureOut">
              <a:rPr lang="hr-HR" smtClean="0"/>
              <a:t>12.2.2014.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DDC57-AD37-4586-A453-8EE580585D5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180182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2D1BF-C284-4CC1-82B6-A325ADCD0116}" type="datetimeFigureOut">
              <a:rPr lang="hr-HR" smtClean="0"/>
              <a:t>12.2.2014.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DDC57-AD37-4586-A453-8EE580585D5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915535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82D1BF-C284-4CC1-82B6-A325ADCD0116}" type="datetimeFigureOut">
              <a:rPr lang="hr-HR" smtClean="0"/>
              <a:t>12.2.2014.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FDDC57-AD37-4586-A453-8EE580585D5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419669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Dijagram toka: Postupak 61"/>
          <p:cNvSpPr/>
          <p:nvPr/>
        </p:nvSpPr>
        <p:spPr>
          <a:xfrm>
            <a:off x="0" y="5309294"/>
            <a:ext cx="12192000" cy="1548706"/>
          </a:xfrm>
          <a:prstGeom prst="flowChartProcess">
            <a:avLst/>
          </a:prstGeom>
          <a:solidFill>
            <a:schemeClr val="bg2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58" name="Pravokutnik 57"/>
          <p:cNvSpPr/>
          <p:nvPr/>
        </p:nvSpPr>
        <p:spPr>
          <a:xfrm>
            <a:off x="0" y="0"/>
            <a:ext cx="12192000" cy="53092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59" name="Oblak 58"/>
          <p:cNvSpPr/>
          <p:nvPr/>
        </p:nvSpPr>
        <p:spPr>
          <a:xfrm>
            <a:off x="1669887" y="349163"/>
            <a:ext cx="1714680" cy="851769"/>
          </a:xfrm>
          <a:prstGeom prst="cloud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pic>
        <p:nvPicPr>
          <p:cNvPr id="60" name="Slika 5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12602" y="318168"/>
            <a:ext cx="1737511" cy="871804"/>
          </a:xfrm>
          <a:prstGeom prst="rect">
            <a:avLst/>
          </a:prstGeom>
        </p:spPr>
      </p:pic>
      <p:pic>
        <p:nvPicPr>
          <p:cNvPr id="61" name="Slika 6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22930" y="212351"/>
            <a:ext cx="1737511" cy="871804"/>
          </a:xfrm>
          <a:prstGeom prst="rect">
            <a:avLst/>
          </a:prstGeom>
        </p:spPr>
      </p:pic>
      <p:sp>
        <p:nvSpPr>
          <p:cNvPr id="63" name="Dijagram toka: Postupak 62"/>
          <p:cNvSpPr/>
          <p:nvPr/>
        </p:nvSpPr>
        <p:spPr>
          <a:xfrm>
            <a:off x="942607" y="6043765"/>
            <a:ext cx="1584620" cy="313072"/>
          </a:xfrm>
          <a:prstGeom prst="flowChartProcess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pic>
        <p:nvPicPr>
          <p:cNvPr id="64" name="Slika 6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30260" y="6043790"/>
            <a:ext cx="1597290" cy="329213"/>
          </a:xfrm>
          <a:prstGeom prst="rect">
            <a:avLst/>
          </a:prstGeom>
        </p:spPr>
      </p:pic>
      <p:pic>
        <p:nvPicPr>
          <p:cNvPr id="65" name="Slika 6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70817" y="6045232"/>
            <a:ext cx="1597290" cy="329213"/>
          </a:xfrm>
          <a:prstGeom prst="rect">
            <a:avLst/>
          </a:prstGeom>
        </p:spPr>
      </p:pic>
      <p:pic>
        <p:nvPicPr>
          <p:cNvPr id="66" name="Slika 6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87817" y="6033036"/>
            <a:ext cx="1597290" cy="329213"/>
          </a:xfrm>
          <a:prstGeom prst="rect">
            <a:avLst/>
          </a:prstGeom>
        </p:spPr>
      </p:pic>
      <p:grpSp>
        <p:nvGrpSpPr>
          <p:cNvPr id="56" name="Grupa 55"/>
          <p:cNvGrpSpPr/>
          <p:nvPr/>
        </p:nvGrpSpPr>
        <p:grpSpPr>
          <a:xfrm>
            <a:off x="241363" y="4121063"/>
            <a:ext cx="4568633" cy="1911973"/>
            <a:chOff x="963629" y="1503123"/>
            <a:chExt cx="9303226" cy="4670549"/>
          </a:xfrm>
        </p:grpSpPr>
        <p:grpSp>
          <p:nvGrpSpPr>
            <p:cNvPr id="38" name="Grupa 37"/>
            <p:cNvGrpSpPr/>
            <p:nvPr/>
          </p:nvGrpSpPr>
          <p:grpSpPr>
            <a:xfrm>
              <a:off x="963629" y="2572278"/>
              <a:ext cx="6156684" cy="3601394"/>
              <a:chOff x="2029216" y="2426407"/>
              <a:chExt cx="6212910" cy="3601394"/>
            </a:xfrm>
          </p:grpSpPr>
          <p:cxnSp>
            <p:nvCxnSpPr>
              <p:cNvPr id="5" name="Ravni poveznik 4"/>
              <p:cNvCxnSpPr/>
              <p:nvPr/>
            </p:nvCxnSpPr>
            <p:spPr>
              <a:xfrm flipV="1">
                <a:off x="2029216" y="5373666"/>
                <a:ext cx="6212910" cy="12526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6" name="Dijagram toka: Memorija s izravnim pristupom 5"/>
              <p:cNvSpPr/>
              <p:nvPr/>
            </p:nvSpPr>
            <p:spPr>
              <a:xfrm>
                <a:off x="2128082" y="2426407"/>
                <a:ext cx="6081387" cy="2943616"/>
              </a:xfrm>
              <a:prstGeom prst="flowChartMagneticDrum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8" name="Prsten 7"/>
              <p:cNvSpPr/>
              <p:nvPr/>
            </p:nvSpPr>
            <p:spPr>
              <a:xfrm>
                <a:off x="2279737" y="4753627"/>
                <a:ext cx="1340285" cy="1265129"/>
              </a:xfrm>
              <a:prstGeom prst="donut">
                <a:avLst/>
              </a:prstGeom>
              <a:solidFill>
                <a:schemeClr val="tx1">
                  <a:lumMod val="95000"/>
                  <a:lumOff val="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0" name="Ravni poveznik 9"/>
              <p:cNvCxnSpPr>
                <a:stCxn id="8" idx="0"/>
                <a:endCxn id="8" idx="4"/>
              </p:cNvCxnSpPr>
              <p:nvPr/>
            </p:nvCxnSpPr>
            <p:spPr>
              <a:xfrm>
                <a:off x="2949880" y="4753627"/>
                <a:ext cx="0" cy="1265129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Ravni poveznik 11"/>
              <p:cNvCxnSpPr>
                <a:stCxn id="8" idx="2"/>
                <a:endCxn id="8" idx="6"/>
              </p:cNvCxnSpPr>
              <p:nvPr/>
            </p:nvCxnSpPr>
            <p:spPr>
              <a:xfrm>
                <a:off x="2279737" y="5386192"/>
                <a:ext cx="1340285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Ravni poveznik 13"/>
              <p:cNvCxnSpPr>
                <a:stCxn id="8" idx="7"/>
                <a:endCxn id="8" idx="3"/>
              </p:cNvCxnSpPr>
              <p:nvPr/>
            </p:nvCxnSpPr>
            <p:spPr>
              <a:xfrm flipH="1">
                <a:off x="2476017" y="4938901"/>
                <a:ext cx="947725" cy="89458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Ravni poveznik 15"/>
              <p:cNvCxnSpPr>
                <a:stCxn id="8" idx="1"/>
                <a:endCxn id="8" idx="5"/>
              </p:cNvCxnSpPr>
              <p:nvPr/>
            </p:nvCxnSpPr>
            <p:spPr>
              <a:xfrm>
                <a:off x="2476017" y="4938901"/>
                <a:ext cx="947725" cy="89458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pic>
            <p:nvPicPr>
              <p:cNvPr id="17" name="Slika 16"/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995482" y="4753627"/>
                <a:ext cx="1353429" cy="1274174"/>
              </a:xfrm>
              <a:prstGeom prst="rect">
                <a:avLst/>
              </a:prstGeom>
            </p:spPr>
          </p:pic>
          <p:cxnSp>
            <p:nvCxnSpPr>
              <p:cNvPr id="25" name="Ravni poveznik 24"/>
              <p:cNvCxnSpPr>
                <a:stCxn id="17" idx="1"/>
                <a:endCxn id="17" idx="3"/>
              </p:cNvCxnSpPr>
              <p:nvPr/>
            </p:nvCxnSpPr>
            <p:spPr>
              <a:xfrm>
                <a:off x="5995482" y="5390714"/>
                <a:ext cx="1353429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Ravni poveznik 30"/>
              <p:cNvCxnSpPr>
                <a:stCxn id="17" idx="0"/>
                <a:endCxn id="17" idx="2"/>
              </p:cNvCxnSpPr>
              <p:nvPr/>
            </p:nvCxnSpPr>
            <p:spPr>
              <a:xfrm>
                <a:off x="6672197" y="4753627"/>
                <a:ext cx="0" cy="127417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Ravni poveznik 32"/>
              <p:cNvCxnSpPr>
                <a:stCxn id="17" idx="1"/>
                <a:endCxn id="17" idx="3"/>
              </p:cNvCxnSpPr>
              <p:nvPr/>
            </p:nvCxnSpPr>
            <p:spPr>
              <a:xfrm>
                <a:off x="5995482" y="5390714"/>
                <a:ext cx="1353429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Ravni poveznik 34"/>
              <p:cNvCxnSpPr/>
              <p:nvPr/>
            </p:nvCxnSpPr>
            <p:spPr>
              <a:xfrm flipV="1">
                <a:off x="6237962" y="4938901"/>
                <a:ext cx="801665" cy="89458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Ravni poveznik 36"/>
              <p:cNvCxnSpPr/>
              <p:nvPr/>
            </p:nvCxnSpPr>
            <p:spPr>
              <a:xfrm>
                <a:off x="6250488" y="4932639"/>
                <a:ext cx="901874" cy="900843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9" name="Pravokutnik 38"/>
            <p:cNvSpPr/>
            <p:nvPr/>
          </p:nvSpPr>
          <p:spPr>
            <a:xfrm>
              <a:off x="7340252" y="2668045"/>
              <a:ext cx="2926603" cy="2830882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0" name="Pravokutni trokut 39"/>
            <p:cNvSpPr/>
            <p:nvPr/>
          </p:nvSpPr>
          <p:spPr>
            <a:xfrm>
              <a:off x="7340252" y="1503123"/>
              <a:ext cx="2926603" cy="1164922"/>
            </a:xfrm>
            <a:prstGeom prst="rtTriangle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pic>
          <p:nvPicPr>
            <p:cNvPr id="42" name="Slika 41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8243285" y="4878887"/>
              <a:ext cx="1353429" cy="1274174"/>
            </a:xfrm>
            <a:prstGeom prst="rect">
              <a:avLst/>
            </a:prstGeom>
          </p:spPr>
        </p:pic>
        <p:cxnSp>
          <p:nvCxnSpPr>
            <p:cNvPr id="44" name="Ravni poveznik 43"/>
            <p:cNvCxnSpPr>
              <a:stCxn id="42" idx="0"/>
              <a:endCxn id="42" idx="2"/>
            </p:cNvCxnSpPr>
            <p:nvPr/>
          </p:nvCxnSpPr>
          <p:spPr>
            <a:xfrm>
              <a:off x="8920000" y="4878887"/>
              <a:ext cx="0" cy="127417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Ravni poveznik 45"/>
            <p:cNvCxnSpPr>
              <a:stCxn id="42" idx="1"/>
              <a:endCxn id="42" idx="3"/>
            </p:cNvCxnSpPr>
            <p:nvPr/>
          </p:nvCxnSpPr>
          <p:spPr>
            <a:xfrm>
              <a:off x="8243285" y="5515974"/>
              <a:ext cx="1353429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Ravni poveznik 47"/>
            <p:cNvCxnSpPr/>
            <p:nvPr/>
          </p:nvCxnSpPr>
          <p:spPr>
            <a:xfrm flipH="1">
              <a:off x="8492647" y="5057899"/>
              <a:ext cx="851769" cy="90084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Ravni poveznik 49"/>
            <p:cNvCxnSpPr/>
            <p:nvPr/>
          </p:nvCxnSpPr>
          <p:spPr>
            <a:xfrm>
              <a:off x="8480121" y="5064161"/>
              <a:ext cx="864295" cy="79802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3" name="Jednakokračni trokut 52"/>
            <p:cNvSpPr/>
            <p:nvPr/>
          </p:nvSpPr>
          <p:spPr>
            <a:xfrm>
              <a:off x="1696474" y="2884284"/>
              <a:ext cx="3197527" cy="1572109"/>
            </a:xfrm>
            <a:prstGeom prst="triangl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hr-HR" sz="2800" dirty="0" smtClean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Plin</a:t>
              </a:r>
              <a:endParaRPr lang="hr-HR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  <p:sp>
          <p:nvSpPr>
            <p:cNvPr id="54" name="Pravokutnik 53"/>
            <p:cNvSpPr/>
            <p:nvPr/>
          </p:nvSpPr>
          <p:spPr>
            <a:xfrm>
              <a:off x="8803553" y="3305132"/>
              <a:ext cx="979274" cy="968505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>
                <a:solidFill>
                  <a:schemeClr val="accent4">
                    <a:lumMod val="40000"/>
                    <a:lumOff val="60000"/>
                  </a:schemeClr>
                </a:solidFill>
              </a:endParaRPr>
            </a:p>
          </p:txBody>
        </p:sp>
        <p:sp>
          <p:nvSpPr>
            <p:cNvPr id="55" name="Pravokutnik 54"/>
            <p:cNvSpPr/>
            <p:nvPr/>
          </p:nvSpPr>
          <p:spPr>
            <a:xfrm>
              <a:off x="6388480" y="5409503"/>
              <a:ext cx="1765810" cy="212942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</p:spTree>
    <p:extLst>
      <p:ext uri="{BB962C8B-B14F-4D97-AF65-F5344CB8AC3E}">
        <p14:creationId xmlns:p14="http://schemas.microsoft.com/office/powerpoint/2010/main" val="2383545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91667E-6 2.22222E-6 L 0.59791 0.11458 " pathEditMode="relative" rAng="0" ptsTypes="AA">
                                      <p:cBhvr>
                                        <p:cTn id="6" dur="3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896" y="571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</Words>
  <Application>Microsoft Office PowerPoint</Application>
  <PresentationFormat>Široki zaslon</PresentationFormat>
  <Paragraphs>1</Paragraphs>
  <Slides>1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sustava Office</vt:lpstr>
      <vt:lpstr>PowerPointova prezentacija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prezentacija</dc:title>
  <dc:creator>Učenik</dc:creator>
  <cp:lastModifiedBy>Učenik</cp:lastModifiedBy>
  <cp:revision>3</cp:revision>
  <dcterms:created xsi:type="dcterms:W3CDTF">2014-02-12T17:13:55Z</dcterms:created>
  <dcterms:modified xsi:type="dcterms:W3CDTF">2014-02-12T17:24:51Z</dcterms:modified>
</cp:coreProperties>
</file>