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50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280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675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09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760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366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78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085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34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1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043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4D32-D8B2-425E-9534-DD7971171699}" type="datetimeFigureOut">
              <a:rPr lang="hr-HR" smtClean="0"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DCAD0-B518-4656-9BF4-57E55CDA59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198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ručno 29"/>
          <p:cNvSpPr/>
          <p:nvPr/>
        </p:nvSpPr>
        <p:spPr>
          <a:xfrm>
            <a:off x="-165623" y="500690"/>
            <a:ext cx="12746736" cy="6089904"/>
          </a:xfrm>
          <a:custGeom>
            <a:avLst/>
            <a:gdLst>
              <a:gd name="connsiteX0" fmla="*/ 12380976 w 12746736"/>
              <a:gd name="connsiteY0" fmla="*/ 896112 h 6089904"/>
              <a:gd name="connsiteX1" fmla="*/ 12380976 w 12746736"/>
              <a:gd name="connsiteY1" fmla="*/ 896112 h 6089904"/>
              <a:gd name="connsiteX2" fmla="*/ 12161520 w 12746736"/>
              <a:gd name="connsiteY2" fmla="*/ 969264 h 6089904"/>
              <a:gd name="connsiteX3" fmla="*/ 12106656 w 12746736"/>
              <a:gd name="connsiteY3" fmla="*/ 987552 h 6089904"/>
              <a:gd name="connsiteX4" fmla="*/ 12033504 w 12746736"/>
              <a:gd name="connsiteY4" fmla="*/ 1042416 h 6089904"/>
              <a:gd name="connsiteX5" fmla="*/ 11905488 w 12746736"/>
              <a:gd name="connsiteY5" fmla="*/ 1097280 h 6089904"/>
              <a:gd name="connsiteX6" fmla="*/ 11832336 w 12746736"/>
              <a:gd name="connsiteY6" fmla="*/ 1115568 h 6089904"/>
              <a:gd name="connsiteX7" fmla="*/ 11704320 w 12746736"/>
              <a:gd name="connsiteY7" fmla="*/ 1207008 h 6089904"/>
              <a:gd name="connsiteX8" fmla="*/ 11649456 w 12746736"/>
              <a:gd name="connsiteY8" fmla="*/ 1243584 h 6089904"/>
              <a:gd name="connsiteX9" fmla="*/ 11594592 w 12746736"/>
              <a:gd name="connsiteY9" fmla="*/ 1261872 h 6089904"/>
              <a:gd name="connsiteX10" fmla="*/ 11484864 w 12746736"/>
              <a:gd name="connsiteY10" fmla="*/ 1316736 h 6089904"/>
              <a:gd name="connsiteX11" fmla="*/ 11448288 w 12746736"/>
              <a:gd name="connsiteY11" fmla="*/ 1371600 h 6089904"/>
              <a:gd name="connsiteX12" fmla="*/ 11338560 w 12746736"/>
              <a:gd name="connsiteY12" fmla="*/ 1408176 h 6089904"/>
              <a:gd name="connsiteX13" fmla="*/ 11283696 w 12746736"/>
              <a:gd name="connsiteY13" fmla="*/ 1426464 h 6089904"/>
              <a:gd name="connsiteX14" fmla="*/ 11045952 w 12746736"/>
              <a:gd name="connsiteY14" fmla="*/ 1463040 h 6089904"/>
              <a:gd name="connsiteX15" fmla="*/ 10936224 w 12746736"/>
              <a:gd name="connsiteY15" fmla="*/ 1499616 h 6089904"/>
              <a:gd name="connsiteX16" fmla="*/ 10863072 w 12746736"/>
              <a:gd name="connsiteY16" fmla="*/ 1517904 h 6089904"/>
              <a:gd name="connsiteX17" fmla="*/ 10753344 w 12746736"/>
              <a:gd name="connsiteY17" fmla="*/ 1554480 h 6089904"/>
              <a:gd name="connsiteX18" fmla="*/ 10698480 w 12746736"/>
              <a:gd name="connsiteY18" fmla="*/ 1572768 h 6089904"/>
              <a:gd name="connsiteX19" fmla="*/ 10625328 w 12746736"/>
              <a:gd name="connsiteY19" fmla="*/ 1591056 h 6089904"/>
              <a:gd name="connsiteX20" fmla="*/ 10515600 w 12746736"/>
              <a:gd name="connsiteY20" fmla="*/ 1627632 h 6089904"/>
              <a:gd name="connsiteX21" fmla="*/ 10296144 w 12746736"/>
              <a:gd name="connsiteY21" fmla="*/ 1664208 h 6089904"/>
              <a:gd name="connsiteX22" fmla="*/ 10168128 w 12746736"/>
              <a:gd name="connsiteY22" fmla="*/ 1700784 h 6089904"/>
              <a:gd name="connsiteX23" fmla="*/ 9802368 w 12746736"/>
              <a:gd name="connsiteY23" fmla="*/ 1719072 h 6089904"/>
              <a:gd name="connsiteX24" fmla="*/ 9656064 w 12746736"/>
              <a:gd name="connsiteY24" fmla="*/ 1737360 h 6089904"/>
              <a:gd name="connsiteX25" fmla="*/ 9400032 w 12746736"/>
              <a:gd name="connsiteY25" fmla="*/ 1773936 h 6089904"/>
              <a:gd name="connsiteX26" fmla="*/ 8046720 w 12746736"/>
              <a:gd name="connsiteY26" fmla="*/ 1810512 h 6089904"/>
              <a:gd name="connsiteX27" fmla="*/ 6400800 w 12746736"/>
              <a:gd name="connsiteY27" fmla="*/ 1828800 h 6089904"/>
              <a:gd name="connsiteX28" fmla="*/ 6272784 w 12746736"/>
              <a:gd name="connsiteY28" fmla="*/ 1847088 h 6089904"/>
              <a:gd name="connsiteX29" fmla="*/ 6163056 w 12746736"/>
              <a:gd name="connsiteY29" fmla="*/ 1883664 h 6089904"/>
              <a:gd name="connsiteX30" fmla="*/ 6053328 w 12746736"/>
              <a:gd name="connsiteY30" fmla="*/ 1901952 h 6089904"/>
              <a:gd name="connsiteX31" fmla="*/ 5998464 w 12746736"/>
              <a:gd name="connsiteY31" fmla="*/ 1938528 h 6089904"/>
              <a:gd name="connsiteX32" fmla="*/ 5852160 w 12746736"/>
              <a:gd name="connsiteY32" fmla="*/ 1975104 h 6089904"/>
              <a:gd name="connsiteX33" fmla="*/ 5742432 w 12746736"/>
              <a:gd name="connsiteY33" fmla="*/ 2011680 h 6089904"/>
              <a:gd name="connsiteX34" fmla="*/ 5687568 w 12746736"/>
              <a:gd name="connsiteY34" fmla="*/ 2029968 h 6089904"/>
              <a:gd name="connsiteX35" fmla="*/ 5541264 w 12746736"/>
              <a:gd name="connsiteY35" fmla="*/ 2066544 h 6089904"/>
              <a:gd name="connsiteX36" fmla="*/ 5486400 w 12746736"/>
              <a:gd name="connsiteY36" fmla="*/ 2103120 h 6089904"/>
              <a:gd name="connsiteX37" fmla="*/ 5431536 w 12746736"/>
              <a:gd name="connsiteY37" fmla="*/ 2121408 h 6089904"/>
              <a:gd name="connsiteX38" fmla="*/ 5321808 w 12746736"/>
              <a:gd name="connsiteY38" fmla="*/ 2194560 h 6089904"/>
              <a:gd name="connsiteX39" fmla="*/ 5212080 w 12746736"/>
              <a:gd name="connsiteY39" fmla="*/ 2249424 h 6089904"/>
              <a:gd name="connsiteX40" fmla="*/ 5193792 w 12746736"/>
              <a:gd name="connsiteY40" fmla="*/ 2304288 h 6089904"/>
              <a:gd name="connsiteX41" fmla="*/ 5029200 w 12746736"/>
              <a:gd name="connsiteY41" fmla="*/ 2432304 h 6089904"/>
              <a:gd name="connsiteX42" fmla="*/ 4901184 w 12746736"/>
              <a:gd name="connsiteY42" fmla="*/ 2487168 h 6089904"/>
              <a:gd name="connsiteX43" fmla="*/ 4846320 w 12746736"/>
              <a:gd name="connsiteY43" fmla="*/ 2523744 h 6089904"/>
              <a:gd name="connsiteX44" fmla="*/ 4791456 w 12746736"/>
              <a:gd name="connsiteY44" fmla="*/ 2542032 h 6089904"/>
              <a:gd name="connsiteX45" fmla="*/ 4736592 w 12746736"/>
              <a:gd name="connsiteY45" fmla="*/ 2651760 h 6089904"/>
              <a:gd name="connsiteX46" fmla="*/ 4553712 w 12746736"/>
              <a:gd name="connsiteY46" fmla="*/ 2724912 h 6089904"/>
              <a:gd name="connsiteX47" fmla="*/ 4389120 w 12746736"/>
              <a:gd name="connsiteY47" fmla="*/ 2871216 h 6089904"/>
              <a:gd name="connsiteX48" fmla="*/ 4370832 w 12746736"/>
              <a:gd name="connsiteY48" fmla="*/ 2944368 h 6089904"/>
              <a:gd name="connsiteX49" fmla="*/ 4315968 w 12746736"/>
              <a:gd name="connsiteY49" fmla="*/ 3017520 h 6089904"/>
              <a:gd name="connsiteX50" fmla="*/ 4242816 w 12746736"/>
              <a:gd name="connsiteY50" fmla="*/ 3127248 h 6089904"/>
              <a:gd name="connsiteX51" fmla="*/ 4133088 w 12746736"/>
              <a:gd name="connsiteY51" fmla="*/ 3218688 h 6089904"/>
              <a:gd name="connsiteX52" fmla="*/ 4078224 w 12746736"/>
              <a:gd name="connsiteY52" fmla="*/ 3273552 h 6089904"/>
              <a:gd name="connsiteX53" fmla="*/ 4005072 w 12746736"/>
              <a:gd name="connsiteY53" fmla="*/ 3310128 h 6089904"/>
              <a:gd name="connsiteX54" fmla="*/ 3895344 w 12746736"/>
              <a:gd name="connsiteY54" fmla="*/ 3401568 h 6089904"/>
              <a:gd name="connsiteX55" fmla="*/ 3785616 w 12746736"/>
              <a:gd name="connsiteY55" fmla="*/ 3438144 h 6089904"/>
              <a:gd name="connsiteX56" fmla="*/ 3602736 w 12746736"/>
              <a:gd name="connsiteY56" fmla="*/ 3547872 h 6089904"/>
              <a:gd name="connsiteX57" fmla="*/ 3529584 w 12746736"/>
              <a:gd name="connsiteY57" fmla="*/ 3566160 h 6089904"/>
              <a:gd name="connsiteX58" fmla="*/ 3474720 w 12746736"/>
              <a:gd name="connsiteY58" fmla="*/ 3602736 h 6089904"/>
              <a:gd name="connsiteX59" fmla="*/ 3364992 w 12746736"/>
              <a:gd name="connsiteY59" fmla="*/ 3639312 h 6089904"/>
              <a:gd name="connsiteX60" fmla="*/ 3310128 w 12746736"/>
              <a:gd name="connsiteY60" fmla="*/ 3675888 h 6089904"/>
              <a:gd name="connsiteX61" fmla="*/ 3127248 w 12746736"/>
              <a:gd name="connsiteY61" fmla="*/ 3730752 h 6089904"/>
              <a:gd name="connsiteX62" fmla="*/ 3054096 w 12746736"/>
              <a:gd name="connsiteY62" fmla="*/ 3767328 h 6089904"/>
              <a:gd name="connsiteX63" fmla="*/ 2907792 w 12746736"/>
              <a:gd name="connsiteY63" fmla="*/ 3803904 h 6089904"/>
              <a:gd name="connsiteX64" fmla="*/ 2761488 w 12746736"/>
              <a:gd name="connsiteY64" fmla="*/ 3840480 h 6089904"/>
              <a:gd name="connsiteX65" fmla="*/ 2688336 w 12746736"/>
              <a:gd name="connsiteY65" fmla="*/ 3858768 h 6089904"/>
              <a:gd name="connsiteX66" fmla="*/ 1115568 w 12746736"/>
              <a:gd name="connsiteY66" fmla="*/ 3840480 h 6089904"/>
              <a:gd name="connsiteX67" fmla="*/ 329184 w 12746736"/>
              <a:gd name="connsiteY67" fmla="*/ 3822192 h 6089904"/>
              <a:gd name="connsiteX68" fmla="*/ 164592 w 12746736"/>
              <a:gd name="connsiteY68" fmla="*/ 3749040 h 6089904"/>
              <a:gd name="connsiteX69" fmla="*/ 109728 w 12746736"/>
              <a:gd name="connsiteY69" fmla="*/ 3730752 h 6089904"/>
              <a:gd name="connsiteX70" fmla="*/ 36576 w 12746736"/>
              <a:gd name="connsiteY70" fmla="*/ 3749040 h 6089904"/>
              <a:gd name="connsiteX71" fmla="*/ 0 w 12746736"/>
              <a:gd name="connsiteY71" fmla="*/ 3858768 h 6089904"/>
              <a:gd name="connsiteX72" fmla="*/ 36576 w 12746736"/>
              <a:gd name="connsiteY72" fmla="*/ 3968496 h 6089904"/>
              <a:gd name="connsiteX73" fmla="*/ 109728 w 12746736"/>
              <a:gd name="connsiteY73" fmla="*/ 4096512 h 6089904"/>
              <a:gd name="connsiteX74" fmla="*/ 91440 w 12746736"/>
              <a:gd name="connsiteY74" fmla="*/ 4754880 h 6089904"/>
              <a:gd name="connsiteX75" fmla="*/ 73152 w 12746736"/>
              <a:gd name="connsiteY75" fmla="*/ 4846320 h 6089904"/>
              <a:gd name="connsiteX76" fmla="*/ 91440 w 12746736"/>
              <a:gd name="connsiteY76" fmla="*/ 5285232 h 6089904"/>
              <a:gd name="connsiteX77" fmla="*/ 73152 w 12746736"/>
              <a:gd name="connsiteY77" fmla="*/ 5650992 h 6089904"/>
              <a:gd name="connsiteX78" fmla="*/ 109728 w 12746736"/>
              <a:gd name="connsiteY78" fmla="*/ 5870448 h 6089904"/>
              <a:gd name="connsiteX79" fmla="*/ 237744 w 12746736"/>
              <a:gd name="connsiteY79" fmla="*/ 5961888 h 6089904"/>
              <a:gd name="connsiteX80" fmla="*/ 420624 w 12746736"/>
              <a:gd name="connsiteY80" fmla="*/ 6016752 h 6089904"/>
              <a:gd name="connsiteX81" fmla="*/ 804672 w 12746736"/>
              <a:gd name="connsiteY81" fmla="*/ 6035040 h 6089904"/>
              <a:gd name="connsiteX82" fmla="*/ 914400 w 12746736"/>
              <a:gd name="connsiteY82" fmla="*/ 6053328 h 6089904"/>
              <a:gd name="connsiteX83" fmla="*/ 969264 w 12746736"/>
              <a:gd name="connsiteY83" fmla="*/ 6071616 h 6089904"/>
              <a:gd name="connsiteX84" fmla="*/ 1371600 w 12746736"/>
              <a:gd name="connsiteY84" fmla="*/ 6053328 h 6089904"/>
              <a:gd name="connsiteX85" fmla="*/ 1426464 w 12746736"/>
              <a:gd name="connsiteY85" fmla="*/ 6016752 h 6089904"/>
              <a:gd name="connsiteX86" fmla="*/ 1755648 w 12746736"/>
              <a:gd name="connsiteY86" fmla="*/ 6016752 h 6089904"/>
              <a:gd name="connsiteX87" fmla="*/ 1847088 w 12746736"/>
              <a:gd name="connsiteY87" fmla="*/ 6053328 h 6089904"/>
              <a:gd name="connsiteX88" fmla="*/ 1920240 w 12746736"/>
              <a:gd name="connsiteY88" fmla="*/ 6071616 h 6089904"/>
              <a:gd name="connsiteX89" fmla="*/ 1975104 w 12746736"/>
              <a:gd name="connsiteY89" fmla="*/ 6089904 h 6089904"/>
              <a:gd name="connsiteX90" fmla="*/ 2450592 w 12746736"/>
              <a:gd name="connsiteY90" fmla="*/ 6071616 h 6089904"/>
              <a:gd name="connsiteX91" fmla="*/ 2542032 w 12746736"/>
              <a:gd name="connsiteY91" fmla="*/ 6053328 h 6089904"/>
              <a:gd name="connsiteX92" fmla="*/ 2779776 w 12746736"/>
              <a:gd name="connsiteY92" fmla="*/ 6016752 h 6089904"/>
              <a:gd name="connsiteX93" fmla="*/ 2889504 w 12746736"/>
              <a:gd name="connsiteY93" fmla="*/ 5998464 h 6089904"/>
              <a:gd name="connsiteX94" fmla="*/ 2944368 w 12746736"/>
              <a:gd name="connsiteY94" fmla="*/ 5980176 h 6089904"/>
              <a:gd name="connsiteX95" fmla="*/ 3200400 w 12746736"/>
              <a:gd name="connsiteY95" fmla="*/ 5888736 h 6089904"/>
              <a:gd name="connsiteX96" fmla="*/ 3438144 w 12746736"/>
              <a:gd name="connsiteY96" fmla="*/ 5852160 h 6089904"/>
              <a:gd name="connsiteX97" fmla="*/ 3822192 w 12746736"/>
              <a:gd name="connsiteY97" fmla="*/ 5833872 h 6089904"/>
              <a:gd name="connsiteX98" fmla="*/ 3895344 w 12746736"/>
              <a:gd name="connsiteY98" fmla="*/ 5815584 h 6089904"/>
              <a:gd name="connsiteX99" fmla="*/ 3986784 w 12746736"/>
              <a:gd name="connsiteY99" fmla="*/ 5797296 h 6089904"/>
              <a:gd name="connsiteX100" fmla="*/ 4041648 w 12746736"/>
              <a:gd name="connsiteY100" fmla="*/ 5742432 h 6089904"/>
              <a:gd name="connsiteX101" fmla="*/ 4151376 w 12746736"/>
              <a:gd name="connsiteY101" fmla="*/ 5687568 h 6089904"/>
              <a:gd name="connsiteX102" fmla="*/ 4297680 w 12746736"/>
              <a:gd name="connsiteY102" fmla="*/ 5632704 h 6089904"/>
              <a:gd name="connsiteX103" fmla="*/ 4553712 w 12746736"/>
              <a:gd name="connsiteY103" fmla="*/ 5486400 h 6089904"/>
              <a:gd name="connsiteX104" fmla="*/ 4608576 w 12746736"/>
              <a:gd name="connsiteY104" fmla="*/ 5449824 h 6089904"/>
              <a:gd name="connsiteX105" fmla="*/ 4663440 w 12746736"/>
              <a:gd name="connsiteY105" fmla="*/ 5413248 h 6089904"/>
              <a:gd name="connsiteX106" fmla="*/ 4773168 w 12746736"/>
              <a:gd name="connsiteY106" fmla="*/ 5321808 h 6089904"/>
              <a:gd name="connsiteX107" fmla="*/ 4791456 w 12746736"/>
              <a:gd name="connsiteY107" fmla="*/ 5266944 h 6089904"/>
              <a:gd name="connsiteX108" fmla="*/ 4901184 w 12746736"/>
              <a:gd name="connsiteY108" fmla="*/ 5175504 h 6089904"/>
              <a:gd name="connsiteX109" fmla="*/ 4919472 w 12746736"/>
              <a:gd name="connsiteY109" fmla="*/ 5120640 h 6089904"/>
              <a:gd name="connsiteX110" fmla="*/ 4992624 w 12746736"/>
              <a:gd name="connsiteY110" fmla="*/ 5084064 h 6089904"/>
              <a:gd name="connsiteX111" fmla="*/ 5047488 w 12746736"/>
              <a:gd name="connsiteY111" fmla="*/ 5047488 h 6089904"/>
              <a:gd name="connsiteX112" fmla="*/ 5193792 w 12746736"/>
              <a:gd name="connsiteY112" fmla="*/ 4974336 h 6089904"/>
              <a:gd name="connsiteX113" fmla="*/ 5340096 w 12746736"/>
              <a:gd name="connsiteY113" fmla="*/ 4882896 h 6089904"/>
              <a:gd name="connsiteX114" fmla="*/ 5541264 w 12746736"/>
              <a:gd name="connsiteY114" fmla="*/ 4791456 h 6089904"/>
              <a:gd name="connsiteX115" fmla="*/ 5596128 w 12746736"/>
              <a:gd name="connsiteY115" fmla="*/ 4736592 h 6089904"/>
              <a:gd name="connsiteX116" fmla="*/ 5614416 w 12746736"/>
              <a:gd name="connsiteY116" fmla="*/ 4681728 h 6089904"/>
              <a:gd name="connsiteX117" fmla="*/ 5833872 w 12746736"/>
              <a:gd name="connsiteY117" fmla="*/ 4572000 h 6089904"/>
              <a:gd name="connsiteX118" fmla="*/ 5961888 w 12746736"/>
              <a:gd name="connsiteY118" fmla="*/ 4480560 h 6089904"/>
              <a:gd name="connsiteX119" fmla="*/ 6144768 w 12746736"/>
              <a:gd name="connsiteY119" fmla="*/ 4370832 h 6089904"/>
              <a:gd name="connsiteX120" fmla="*/ 6236208 w 12746736"/>
              <a:gd name="connsiteY120" fmla="*/ 4334256 h 6089904"/>
              <a:gd name="connsiteX121" fmla="*/ 6309360 w 12746736"/>
              <a:gd name="connsiteY121" fmla="*/ 4297680 h 6089904"/>
              <a:gd name="connsiteX122" fmla="*/ 6419088 w 12746736"/>
              <a:gd name="connsiteY122" fmla="*/ 4242816 h 6089904"/>
              <a:gd name="connsiteX123" fmla="*/ 6510528 w 12746736"/>
              <a:gd name="connsiteY123" fmla="*/ 4151376 h 6089904"/>
              <a:gd name="connsiteX124" fmla="*/ 6565392 w 12746736"/>
              <a:gd name="connsiteY124" fmla="*/ 4096512 h 6089904"/>
              <a:gd name="connsiteX125" fmla="*/ 6656832 w 12746736"/>
              <a:gd name="connsiteY125" fmla="*/ 4041648 h 6089904"/>
              <a:gd name="connsiteX126" fmla="*/ 6711696 w 12746736"/>
              <a:gd name="connsiteY126" fmla="*/ 4005072 h 6089904"/>
              <a:gd name="connsiteX127" fmla="*/ 6821424 w 12746736"/>
              <a:gd name="connsiteY127" fmla="*/ 3968496 h 6089904"/>
              <a:gd name="connsiteX128" fmla="*/ 7077456 w 12746736"/>
              <a:gd name="connsiteY128" fmla="*/ 3877056 h 6089904"/>
              <a:gd name="connsiteX129" fmla="*/ 7132320 w 12746736"/>
              <a:gd name="connsiteY129" fmla="*/ 3858768 h 6089904"/>
              <a:gd name="connsiteX130" fmla="*/ 7223760 w 12746736"/>
              <a:gd name="connsiteY130" fmla="*/ 3840480 h 6089904"/>
              <a:gd name="connsiteX131" fmla="*/ 7315200 w 12746736"/>
              <a:gd name="connsiteY131" fmla="*/ 3803904 h 6089904"/>
              <a:gd name="connsiteX132" fmla="*/ 7498080 w 12746736"/>
              <a:gd name="connsiteY132" fmla="*/ 3749040 h 6089904"/>
              <a:gd name="connsiteX133" fmla="*/ 7552944 w 12746736"/>
              <a:gd name="connsiteY133" fmla="*/ 3712464 h 6089904"/>
              <a:gd name="connsiteX134" fmla="*/ 7607808 w 12746736"/>
              <a:gd name="connsiteY134" fmla="*/ 3694176 h 6089904"/>
              <a:gd name="connsiteX135" fmla="*/ 7754112 w 12746736"/>
              <a:gd name="connsiteY135" fmla="*/ 3657600 h 6089904"/>
              <a:gd name="connsiteX136" fmla="*/ 8046720 w 12746736"/>
              <a:gd name="connsiteY136" fmla="*/ 3547872 h 6089904"/>
              <a:gd name="connsiteX137" fmla="*/ 8156448 w 12746736"/>
              <a:gd name="connsiteY137" fmla="*/ 3511296 h 6089904"/>
              <a:gd name="connsiteX138" fmla="*/ 8449056 w 12746736"/>
              <a:gd name="connsiteY138" fmla="*/ 3493008 h 6089904"/>
              <a:gd name="connsiteX139" fmla="*/ 8759952 w 12746736"/>
              <a:gd name="connsiteY139" fmla="*/ 3529584 h 6089904"/>
              <a:gd name="connsiteX140" fmla="*/ 8851392 w 12746736"/>
              <a:gd name="connsiteY140" fmla="*/ 3547872 h 6089904"/>
              <a:gd name="connsiteX141" fmla="*/ 9180576 w 12746736"/>
              <a:gd name="connsiteY141" fmla="*/ 3566160 h 6089904"/>
              <a:gd name="connsiteX142" fmla="*/ 9747504 w 12746736"/>
              <a:gd name="connsiteY142" fmla="*/ 3547872 h 6089904"/>
              <a:gd name="connsiteX143" fmla="*/ 9857232 w 12746736"/>
              <a:gd name="connsiteY143" fmla="*/ 3529584 h 6089904"/>
              <a:gd name="connsiteX144" fmla="*/ 10241280 w 12746736"/>
              <a:gd name="connsiteY144" fmla="*/ 3493008 h 6089904"/>
              <a:gd name="connsiteX145" fmla="*/ 11192256 w 12746736"/>
              <a:gd name="connsiteY145" fmla="*/ 3493008 h 6089904"/>
              <a:gd name="connsiteX146" fmla="*/ 11247120 w 12746736"/>
              <a:gd name="connsiteY146" fmla="*/ 3511296 h 6089904"/>
              <a:gd name="connsiteX147" fmla="*/ 11320272 w 12746736"/>
              <a:gd name="connsiteY147" fmla="*/ 3529584 h 6089904"/>
              <a:gd name="connsiteX148" fmla="*/ 11503152 w 12746736"/>
              <a:gd name="connsiteY148" fmla="*/ 3547872 h 6089904"/>
              <a:gd name="connsiteX149" fmla="*/ 11576304 w 12746736"/>
              <a:gd name="connsiteY149" fmla="*/ 3584448 h 6089904"/>
              <a:gd name="connsiteX150" fmla="*/ 11887200 w 12746736"/>
              <a:gd name="connsiteY150" fmla="*/ 3621024 h 6089904"/>
              <a:gd name="connsiteX151" fmla="*/ 12124944 w 12746736"/>
              <a:gd name="connsiteY151" fmla="*/ 3639312 h 6089904"/>
              <a:gd name="connsiteX152" fmla="*/ 12362688 w 12746736"/>
              <a:gd name="connsiteY152" fmla="*/ 3639312 h 6089904"/>
              <a:gd name="connsiteX153" fmla="*/ 12399264 w 12746736"/>
              <a:gd name="connsiteY153" fmla="*/ 3584448 h 6089904"/>
              <a:gd name="connsiteX154" fmla="*/ 12454128 w 12746736"/>
              <a:gd name="connsiteY154" fmla="*/ 3511296 h 6089904"/>
              <a:gd name="connsiteX155" fmla="*/ 12508992 w 12746736"/>
              <a:gd name="connsiteY155" fmla="*/ 3364992 h 6089904"/>
              <a:gd name="connsiteX156" fmla="*/ 12545568 w 12746736"/>
              <a:gd name="connsiteY156" fmla="*/ 3255264 h 6089904"/>
              <a:gd name="connsiteX157" fmla="*/ 12527280 w 12746736"/>
              <a:gd name="connsiteY157" fmla="*/ 2926080 h 6089904"/>
              <a:gd name="connsiteX158" fmla="*/ 12417552 w 12746736"/>
              <a:gd name="connsiteY158" fmla="*/ 2706624 h 6089904"/>
              <a:gd name="connsiteX159" fmla="*/ 12344400 w 12746736"/>
              <a:gd name="connsiteY159" fmla="*/ 2542032 h 6089904"/>
              <a:gd name="connsiteX160" fmla="*/ 12307824 w 12746736"/>
              <a:gd name="connsiteY160" fmla="*/ 2359152 h 6089904"/>
              <a:gd name="connsiteX161" fmla="*/ 12326112 w 12746736"/>
              <a:gd name="connsiteY161" fmla="*/ 2066544 h 6089904"/>
              <a:gd name="connsiteX162" fmla="*/ 12344400 w 12746736"/>
              <a:gd name="connsiteY162" fmla="*/ 1956816 h 6089904"/>
              <a:gd name="connsiteX163" fmla="*/ 12362688 w 12746736"/>
              <a:gd name="connsiteY163" fmla="*/ 1810512 h 6089904"/>
              <a:gd name="connsiteX164" fmla="*/ 12380976 w 12746736"/>
              <a:gd name="connsiteY164" fmla="*/ 1737360 h 6089904"/>
              <a:gd name="connsiteX165" fmla="*/ 12399264 w 12746736"/>
              <a:gd name="connsiteY165" fmla="*/ 1627632 h 6089904"/>
              <a:gd name="connsiteX166" fmla="*/ 12380976 w 12746736"/>
              <a:gd name="connsiteY166" fmla="*/ 1188720 h 6089904"/>
              <a:gd name="connsiteX167" fmla="*/ 12326112 w 12746736"/>
              <a:gd name="connsiteY167" fmla="*/ 1152144 h 6089904"/>
              <a:gd name="connsiteX168" fmla="*/ 12252960 w 12746736"/>
              <a:gd name="connsiteY168" fmla="*/ 1042416 h 6089904"/>
              <a:gd name="connsiteX169" fmla="*/ 12198096 w 12746736"/>
              <a:gd name="connsiteY169" fmla="*/ 932688 h 6089904"/>
              <a:gd name="connsiteX170" fmla="*/ 12746736 w 12746736"/>
              <a:gd name="connsiteY170" fmla="*/ 0 h 608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12746736" h="6089904">
                <a:moveTo>
                  <a:pt x="12380976" y="896112"/>
                </a:moveTo>
                <a:lnTo>
                  <a:pt x="12380976" y="896112"/>
                </a:lnTo>
                <a:lnTo>
                  <a:pt x="12161520" y="969264"/>
                </a:lnTo>
                <a:lnTo>
                  <a:pt x="12106656" y="987552"/>
                </a:lnTo>
                <a:cubicBezTo>
                  <a:pt x="12082272" y="1005840"/>
                  <a:pt x="12059351" y="1026262"/>
                  <a:pt x="12033504" y="1042416"/>
                </a:cubicBezTo>
                <a:cubicBezTo>
                  <a:pt x="11992436" y="1068083"/>
                  <a:pt x="11951336" y="1084181"/>
                  <a:pt x="11905488" y="1097280"/>
                </a:cubicBezTo>
                <a:cubicBezTo>
                  <a:pt x="11881321" y="1104185"/>
                  <a:pt x="11856720" y="1109472"/>
                  <a:pt x="11832336" y="1115568"/>
                </a:cubicBezTo>
                <a:cubicBezTo>
                  <a:pt x="11742971" y="1204933"/>
                  <a:pt x="11816652" y="1142818"/>
                  <a:pt x="11704320" y="1207008"/>
                </a:cubicBezTo>
                <a:cubicBezTo>
                  <a:pt x="11685237" y="1217913"/>
                  <a:pt x="11669115" y="1233754"/>
                  <a:pt x="11649456" y="1243584"/>
                </a:cubicBezTo>
                <a:cubicBezTo>
                  <a:pt x="11632214" y="1252205"/>
                  <a:pt x="11611834" y="1253251"/>
                  <a:pt x="11594592" y="1261872"/>
                </a:cubicBezTo>
                <a:cubicBezTo>
                  <a:pt x="11452785" y="1332776"/>
                  <a:pt x="11622766" y="1270769"/>
                  <a:pt x="11484864" y="1316736"/>
                </a:cubicBezTo>
                <a:cubicBezTo>
                  <a:pt x="11472672" y="1335024"/>
                  <a:pt x="11466927" y="1359951"/>
                  <a:pt x="11448288" y="1371600"/>
                </a:cubicBezTo>
                <a:cubicBezTo>
                  <a:pt x="11415594" y="1392034"/>
                  <a:pt x="11375136" y="1395984"/>
                  <a:pt x="11338560" y="1408176"/>
                </a:cubicBezTo>
                <a:cubicBezTo>
                  <a:pt x="11320272" y="1414272"/>
                  <a:pt x="11302599" y="1422683"/>
                  <a:pt x="11283696" y="1426464"/>
                </a:cubicBezTo>
                <a:cubicBezTo>
                  <a:pt x="11144063" y="1454391"/>
                  <a:pt x="11223100" y="1440897"/>
                  <a:pt x="11045952" y="1463040"/>
                </a:cubicBezTo>
                <a:cubicBezTo>
                  <a:pt x="11009376" y="1475232"/>
                  <a:pt x="10973627" y="1490265"/>
                  <a:pt x="10936224" y="1499616"/>
                </a:cubicBezTo>
                <a:cubicBezTo>
                  <a:pt x="10911840" y="1505712"/>
                  <a:pt x="10887146" y="1510682"/>
                  <a:pt x="10863072" y="1517904"/>
                </a:cubicBezTo>
                <a:cubicBezTo>
                  <a:pt x="10826143" y="1528983"/>
                  <a:pt x="10789920" y="1542288"/>
                  <a:pt x="10753344" y="1554480"/>
                </a:cubicBezTo>
                <a:cubicBezTo>
                  <a:pt x="10735056" y="1560576"/>
                  <a:pt x="10717182" y="1568093"/>
                  <a:pt x="10698480" y="1572768"/>
                </a:cubicBezTo>
                <a:cubicBezTo>
                  <a:pt x="10674096" y="1578864"/>
                  <a:pt x="10649402" y="1583834"/>
                  <a:pt x="10625328" y="1591056"/>
                </a:cubicBezTo>
                <a:cubicBezTo>
                  <a:pt x="10588399" y="1602135"/>
                  <a:pt x="10553630" y="1621294"/>
                  <a:pt x="10515600" y="1627632"/>
                </a:cubicBezTo>
                <a:cubicBezTo>
                  <a:pt x="10442448" y="1639824"/>
                  <a:pt x="10366499" y="1640756"/>
                  <a:pt x="10296144" y="1664208"/>
                </a:cubicBezTo>
                <a:cubicBezTo>
                  <a:pt x="10264401" y="1674789"/>
                  <a:pt x="10198746" y="1698233"/>
                  <a:pt x="10168128" y="1700784"/>
                </a:cubicBezTo>
                <a:cubicBezTo>
                  <a:pt x="10046477" y="1710922"/>
                  <a:pt x="9924288" y="1712976"/>
                  <a:pt x="9802368" y="1719072"/>
                </a:cubicBezTo>
                <a:cubicBezTo>
                  <a:pt x="9753600" y="1725168"/>
                  <a:pt x="9704640" y="1729887"/>
                  <a:pt x="9656064" y="1737360"/>
                </a:cubicBezTo>
                <a:cubicBezTo>
                  <a:pt x="9465888" y="1766618"/>
                  <a:pt x="9674734" y="1751960"/>
                  <a:pt x="9400032" y="1773936"/>
                </a:cubicBezTo>
                <a:cubicBezTo>
                  <a:pt x="8942356" y="1810550"/>
                  <a:pt x="8525356" y="1804044"/>
                  <a:pt x="8046720" y="1810512"/>
                </a:cubicBezTo>
                <a:lnTo>
                  <a:pt x="6400800" y="1828800"/>
                </a:lnTo>
                <a:cubicBezTo>
                  <a:pt x="6358128" y="1834896"/>
                  <a:pt x="6314785" y="1837395"/>
                  <a:pt x="6272784" y="1847088"/>
                </a:cubicBezTo>
                <a:cubicBezTo>
                  <a:pt x="6235217" y="1855757"/>
                  <a:pt x="6201086" y="1877326"/>
                  <a:pt x="6163056" y="1883664"/>
                </a:cubicBezTo>
                <a:lnTo>
                  <a:pt x="6053328" y="1901952"/>
                </a:lnTo>
                <a:cubicBezTo>
                  <a:pt x="6035040" y="1914144"/>
                  <a:pt x="6019120" y="1931017"/>
                  <a:pt x="5998464" y="1938528"/>
                </a:cubicBezTo>
                <a:cubicBezTo>
                  <a:pt x="5951222" y="1955707"/>
                  <a:pt x="5899849" y="1959208"/>
                  <a:pt x="5852160" y="1975104"/>
                </a:cubicBezTo>
                <a:lnTo>
                  <a:pt x="5742432" y="2011680"/>
                </a:lnTo>
                <a:cubicBezTo>
                  <a:pt x="5724144" y="2017776"/>
                  <a:pt x="5706270" y="2025293"/>
                  <a:pt x="5687568" y="2029968"/>
                </a:cubicBezTo>
                <a:lnTo>
                  <a:pt x="5541264" y="2066544"/>
                </a:lnTo>
                <a:cubicBezTo>
                  <a:pt x="5522976" y="2078736"/>
                  <a:pt x="5506059" y="2093290"/>
                  <a:pt x="5486400" y="2103120"/>
                </a:cubicBezTo>
                <a:cubicBezTo>
                  <a:pt x="5469158" y="2111741"/>
                  <a:pt x="5448387" y="2112046"/>
                  <a:pt x="5431536" y="2121408"/>
                </a:cubicBezTo>
                <a:cubicBezTo>
                  <a:pt x="5393109" y="2142756"/>
                  <a:pt x="5363511" y="2180659"/>
                  <a:pt x="5321808" y="2194560"/>
                </a:cubicBezTo>
                <a:cubicBezTo>
                  <a:pt x="5246092" y="2219799"/>
                  <a:pt x="5282984" y="2202155"/>
                  <a:pt x="5212080" y="2249424"/>
                </a:cubicBezTo>
                <a:cubicBezTo>
                  <a:pt x="5205984" y="2267712"/>
                  <a:pt x="5204485" y="2288248"/>
                  <a:pt x="5193792" y="2304288"/>
                </a:cubicBezTo>
                <a:cubicBezTo>
                  <a:pt x="5159413" y="2355857"/>
                  <a:pt x="5072798" y="2403239"/>
                  <a:pt x="5029200" y="2432304"/>
                </a:cubicBezTo>
                <a:cubicBezTo>
                  <a:pt x="4953423" y="2482822"/>
                  <a:pt x="4995659" y="2463549"/>
                  <a:pt x="4901184" y="2487168"/>
                </a:cubicBezTo>
                <a:cubicBezTo>
                  <a:pt x="4882896" y="2499360"/>
                  <a:pt x="4865979" y="2513914"/>
                  <a:pt x="4846320" y="2523744"/>
                </a:cubicBezTo>
                <a:cubicBezTo>
                  <a:pt x="4829078" y="2532365"/>
                  <a:pt x="4806509" y="2529990"/>
                  <a:pt x="4791456" y="2542032"/>
                </a:cubicBezTo>
                <a:cubicBezTo>
                  <a:pt x="4705809" y="2610550"/>
                  <a:pt x="4795490" y="2578137"/>
                  <a:pt x="4736592" y="2651760"/>
                </a:cubicBezTo>
                <a:cubicBezTo>
                  <a:pt x="4700329" y="2697088"/>
                  <a:pt x="4590744" y="2714331"/>
                  <a:pt x="4553712" y="2724912"/>
                </a:cubicBezTo>
                <a:cubicBezTo>
                  <a:pt x="4485751" y="2770220"/>
                  <a:pt x="4443926" y="2792922"/>
                  <a:pt x="4389120" y="2871216"/>
                </a:cubicBezTo>
                <a:cubicBezTo>
                  <a:pt x="4374706" y="2891807"/>
                  <a:pt x="4382072" y="2921887"/>
                  <a:pt x="4370832" y="2944368"/>
                </a:cubicBezTo>
                <a:cubicBezTo>
                  <a:pt x="4357201" y="2971630"/>
                  <a:pt x="4333447" y="2992550"/>
                  <a:pt x="4315968" y="3017520"/>
                </a:cubicBezTo>
                <a:cubicBezTo>
                  <a:pt x="4290759" y="3053533"/>
                  <a:pt x="4273900" y="3096164"/>
                  <a:pt x="4242816" y="3127248"/>
                </a:cubicBezTo>
                <a:cubicBezTo>
                  <a:pt x="4082530" y="3287534"/>
                  <a:pt x="4285855" y="3091382"/>
                  <a:pt x="4133088" y="3218688"/>
                </a:cubicBezTo>
                <a:cubicBezTo>
                  <a:pt x="4113219" y="3235245"/>
                  <a:pt x="4099270" y="3258519"/>
                  <a:pt x="4078224" y="3273552"/>
                </a:cubicBezTo>
                <a:cubicBezTo>
                  <a:pt x="4056040" y="3289398"/>
                  <a:pt x="4027256" y="3294282"/>
                  <a:pt x="4005072" y="3310128"/>
                </a:cubicBezTo>
                <a:cubicBezTo>
                  <a:pt x="3934138" y="3360795"/>
                  <a:pt x="3972176" y="3367420"/>
                  <a:pt x="3895344" y="3401568"/>
                </a:cubicBezTo>
                <a:cubicBezTo>
                  <a:pt x="3860112" y="3417226"/>
                  <a:pt x="3817695" y="3416758"/>
                  <a:pt x="3785616" y="3438144"/>
                </a:cubicBezTo>
                <a:cubicBezTo>
                  <a:pt x="3730927" y="3474603"/>
                  <a:pt x="3667005" y="3523771"/>
                  <a:pt x="3602736" y="3547872"/>
                </a:cubicBezTo>
                <a:cubicBezTo>
                  <a:pt x="3579202" y="3556697"/>
                  <a:pt x="3553968" y="3560064"/>
                  <a:pt x="3529584" y="3566160"/>
                </a:cubicBezTo>
                <a:cubicBezTo>
                  <a:pt x="3511296" y="3578352"/>
                  <a:pt x="3494805" y="3593809"/>
                  <a:pt x="3474720" y="3602736"/>
                </a:cubicBezTo>
                <a:cubicBezTo>
                  <a:pt x="3439488" y="3618394"/>
                  <a:pt x="3397071" y="3617926"/>
                  <a:pt x="3364992" y="3639312"/>
                </a:cubicBezTo>
                <a:cubicBezTo>
                  <a:pt x="3346704" y="3651504"/>
                  <a:pt x="3330213" y="3666961"/>
                  <a:pt x="3310128" y="3675888"/>
                </a:cubicBezTo>
                <a:cubicBezTo>
                  <a:pt x="3085020" y="3775936"/>
                  <a:pt x="3297477" y="3666916"/>
                  <a:pt x="3127248" y="3730752"/>
                </a:cubicBezTo>
                <a:cubicBezTo>
                  <a:pt x="3101722" y="3740324"/>
                  <a:pt x="3079959" y="3758707"/>
                  <a:pt x="3054096" y="3767328"/>
                </a:cubicBezTo>
                <a:cubicBezTo>
                  <a:pt x="3006407" y="3783224"/>
                  <a:pt x="2956560" y="3791712"/>
                  <a:pt x="2907792" y="3803904"/>
                </a:cubicBezTo>
                <a:lnTo>
                  <a:pt x="2761488" y="3840480"/>
                </a:lnTo>
                <a:lnTo>
                  <a:pt x="2688336" y="3858768"/>
                </a:lnTo>
                <a:lnTo>
                  <a:pt x="1115568" y="3840480"/>
                </a:lnTo>
                <a:cubicBezTo>
                  <a:pt x="853401" y="3836415"/>
                  <a:pt x="590893" y="3838215"/>
                  <a:pt x="329184" y="3822192"/>
                </a:cubicBezTo>
                <a:cubicBezTo>
                  <a:pt x="221654" y="3815609"/>
                  <a:pt x="238395" y="3785941"/>
                  <a:pt x="164592" y="3749040"/>
                </a:cubicBezTo>
                <a:cubicBezTo>
                  <a:pt x="147350" y="3740419"/>
                  <a:pt x="128016" y="3736848"/>
                  <a:pt x="109728" y="3730752"/>
                </a:cubicBezTo>
                <a:cubicBezTo>
                  <a:pt x="85344" y="3736848"/>
                  <a:pt x="52933" y="3729957"/>
                  <a:pt x="36576" y="3749040"/>
                </a:cubicBezTo>
                <a:cubicBezTo>
                  <a:pt x="11485" y="3778313"/>
                  <a:pt x="0" y="3858768"/>
                  <a:pt x="0" y="3858768"/>
                </a:cubicBezTo>
                <a:cubicBezTo>
                  <a:pt x="12192" y="3895344"/>
                  <a:pt x="19334" y="3934012"/>
                  <a:pt x="36576" y="3968496"/>
                </a:cubicBezTo>
                <a:cubicBezTo>
                  <a:pt x="82982" y="4061307"/>
                  <a:pt x="58030" y="4018965"/>
                  <a:pt x="109728" y="4096512"/>
                </a:cubicBezTo>
                <a:cubicBezTo>
                  <a:pt x="103632" y="4315968"/>
                  <a:pt x="102137" y="4535600"/>
                  <a:pt x="91440" y="4754880"/>
                </a:cubicBezTo>
                <a:cubicBezTo>
                  <a:pt x="89926" y="4785927"/>
                  <a:pt x="73152" y="4815236"/>
                  <a:pt x="73152" y="4846320"/>
                </a:cubicBezTo>
                <a:cubicBezTo>
                  <a:pt x="73152" y="4992751"/>
                  <a:pt x="85344" y="5138928"/>
                  <a:pt x="91440" y="5285232"/>
                </a:cubicBezTo>
                <a:cubicBezTo>
                  <a:pt x="85344" y="5407152"/>
                  <a:pt x="69339" y="5528979"/>
                  <a:pt x="73152" y="5650992"/>
                </a:cubicBezTo>
                <a:cubicBezTo>
                  <a:pt x="75468" y="5725117"/>
                  <a:pt x="86276" y="5800093"/>
                  <a:pt x="109728" y="5870448"/>
                </a:cubicBezTo>
                <a:cubicBezTo>
                  <a:pt x="123324" y="5911237"/>
                  <a:pt x="205279" y="5948902"/>
                  <a:pt x="237744" y="5961888"/>
                </a:cubicBezTo>
                <a:cubicBezTo>
                  <a:pt x="253397" y="5968149"/>
                  <a:pt x="386943" y="6014057"/>
                  <a:pt x="420624" y="6016752"/>
                </a:cubicBezTo>
                <a:cubicBezTo>
                  <a:pt x="548377" y="6026972"/>
                  <a:pt x="676656" y="6028944"/>
                  <a:pt x="804672" y="6035040"/>
                </a:cubicBezTo>
                <a:cubicBezTo>
                  <a:pt x="841248" y="6041136"/>
                  <a:pt x="878202" y="6045284"/>
                  <a:pt x="914400" y="6053328"/>
                </a:cubicBezTo>
                <a:cubicBezTo>
                  <a:pt x="933218" y="6057510"/>
                  <a:pt x="949987" y="6071616"/>
                  <a:pt x="969264" y="6071616"/>
                </a:cubicBezTo>
                <a:cubicBezTo>
                  <a:pt x="1103514" y="6071616"/>
                  <a:pt x="1237488" y="6059424"/>
                  <a:pt x="1371600" y="6053328"/>
                </a:cubicBezTo>
                <a:cubicBezTo>
                  <a:pt x="1389888" y="6041136"/>
                  <a:pt x="1406805" y="6026582"/>
                  <a:pt x="1426464" y="6016752"/>
                </a:cubicBezTo>
                <a:cubicBezTo>
                  <a:pt x="1526561" y="5966703"/>
                  <a:pt x="1660367" y="6010400"/>
                  <a:pt x="1755648" y="6016752"/>
                </a:cubicBezTo>
                <a:cubicBezTo>
                  <a:pt x="1786128" y="6028944"/>
                  <a:pt x="1815945" y="6042947"/>
                  <a:pt x="1847088" y="6053328"/>
                </a:cubicBezTo>
                <a:cubicBezTo>
                  <a:pt x="1870933" y="6061276"/>
                  <a:pt x="1896073" y="6064711"/>
                  <a:pt x="1920240" y="6071616"/>
                </a:cubicBezTo>
                <a:cubicBezTo>
                  <a:pt x="1938776" y="6076912"/>
                  <a:pt x="1956816" y="6083808"/>
                  <a:pt x="1975104" y="6089904"/>
                </a:cubicBezTo>
                <a:cubicBezTo>
                  <a:pt x="2133600" y="6083808"/>
                  <a:pt x="2292308" y="6081828"/>
                  <a:pt x="2450592" y="6071616"/>
                </a:cubicBezTo>
                <a:cubicBezTo>
                  <a:pt x="2481611" y="6069615"/>
                  <a:pt x="2511310" y="6058054"/>
                  <a:pt x="2542032" y="6053328"/>
                </a:cubicBezTo>
                <a:cubicBezTo>
                  <a:pt x="3045370" y="5975891"/>
                  <a:pt x="2433842" y="6079649"/>
                  <a:pt x="2779776" y="6016752"/>
                </a:cubicBezTo>
                <a:cubicBezTo>
                  <a:pt x="2816258" y="6010119"/>
                  <a:pt x="2853306" y="6006508"/>
                  <a:pt x="2889504" y="5998464"/>
                </a:cubicBezTo>
                <a:cubicBezTo>
                  <a:pt x="2908322" y="5994282"/>
                  <a:pt x="2926318" y="5986945"/>
                  <a:pt x="2944368" y="5980176"/>
                </a:cubicBezTo>
                <a:cubicBezTo>
                  <a:pt x="3018033" y="5952552"/>
                  <a:pt x="3130571" y="5900374"/>
                  <a:pt x="3200400" y="5888736"/>
                </a:cubicBezTo>
                <a:cubicBezTo>
                  <a:pt x="3246371" y="5881074"/>
                  <a:pt x="3396963" y="5855101"/>
                  <a:pt x="3438144" y="5852160"/>
                </a:cubicBezTo>
                <a:cubicBezTo>
                  <a:pt x="3565979" y="5843029"/>
                  <a:pt x="3694176" y="5839968"/>
                  <a:pt x="3822192" y="5833872"/>
                </a:cubicBezTo>
                <a:cubicBezTo>
                  <a:pt x="3846576" y="5827776"/>
                  <a:pt x="3870808" y="5821036"/>
                  <a:pt x="3895344" y="5815584"/>
                </a:cubicBezTo>
                <a:cubicBezTo>
                  <a:pt x="3925687" y="5808841"/>
                  <a:pt x="3958982" y="5811197"/>
                  <a:pt x="3986784" y="5797296"/>
                </a:cubicBezTo>
                <a:cubicBezTo>
                  <a:pt x="4009917" y="5785730"/>
                  <a:pt x="4021779" y="5758989"/>
                  <a:pt x="4041648" y="5742432"/>
                </a:cubicBezTo>
                <a:cubicBezTo>
                  <a:pt x="4120264" y="5676918"/>
                  <a:pt x="4068896" y="5728808"/>
                  <a:pt x="4151376" y="5687568"/>
                </a:cubicBezTo>
                <a:cubicBezTo>
                  <a:pt x="4276952" y="5624780"/>
                  <a:pt x="4121262" y="5667988"/>
                  <a:pt x="4297680" y="5632704"/>
                </a:cubicBezTo>
                <a:cubicBezTo>
                  <a:pt x="4483302" y="5539893"/>
                  <a:pt x="4398617" y="5589797"/>
                  <a:pt x="4553712" y="5486400"/>
                </a:cubicBezTo>
                <a:lnTo>
                  <a:pt x="4608576" y="5449824"/>
                </a:lnTo>
                <a:cubicBezTo>
                  <a:pt x="4626864" y="5437632"/>
                  <a:pt x="4647898" y="5428790"/>
                  <a:pt x="4663440" y="5413248"/>
                </a:cubicBezTo>
                <a:cubicBezTo>
                  <a:pt x="4733846" y="5342842"/>
                  <a:pt x="4696785" y="5372730"/>
                  <a:pt x="4773168" y="5321808"/>
                </a:cubicBezTo>
                <a:cubicBezTo>
                  <a:pt x="4779264" y="5303520"/>
                  <a:pt x="4780763" y="5282984"/>
                  <a:pt x="4791456" y="5266944"/>
                </a:cubicBezTo>
                <a:cubicBezTo>
                  <a:pt x="4819618" y="5224701"/>
                  <a:pt x="4860701" y="5202493"/>
                  <a:pt x="4901184" y="5175504"/>
                </a:cubicBezTo>
                <a:cubicBezTo>
                  <a:pt x="4907280" y="5157216"/>
                  <a:pt x="4905841" y="5134271"/>
                  <a:pt x="4919472" y="5120640"/>
                </a:cubicBezTo>
                <a:cubicBezTo>
                  <a:pt x="4938749" y="5101363"/>
                  <a:pt x="4968954" y="5097590"/>
                  <a:pt x="4992624" y="5084064"/>
                </a:cubicBezTo>
                <a:cubicBezTo>
                  <a:pt x="5011707" y="5073159"/>
                  <a:pt x="5028192" y="5058013"/>
                  <a:pt x="5047488" y="5047488"/>
                </a:cubicBezTo>
                <a:cubicBezTo>
                  <a:pt x="5095355" y="5021379"/>
                  <a:pt x="5147556" y="5003234"/>
                  <a:pt x="5193792" y="4974336"/>
                </a:cubicBezTo>
                <a:cubicBezTo>
                  <a:pt x="5242560" y="4943856"/>
                  <a:pt x="5285538" y="4901082"/>
                  <a:pt x="5340096" y="4882896"/>
                </a:cubicBezTo>
                <a:cubicBezTo>
                  <a:pt x="5403320" y="4861821"/>
                  <a:pt x="5500377" y="4832343"/>
                  <a:pt x="5541264" y="4791456"/>
                </a:cubicBezTo>
                <a:lnTo>
                  <a:pt x="5596128" y="4736592"/>
                </a:lnTo>
                <a:cubicBezTo>
                  <a:pt x="5602224" y="4718304"/>
                  <a:pt x="5598729" y="4692933"/>
                  <a:pt x="5614416" y="4681728"/>
                </a:cubicBezTo>
                <a:cubicBezTo>
                  <a:pt x="5822653" y="4532987"/>
                  <a:pt x="5627296" y="4778576"/>
                  <a:pt x="5833872" y="4572000"/>
                </a:cubicBezTo>
                <a:cubicBezTo>
                  <a:pt x="5998988" y="4406884"/>
                  <a:pt x="5830520" y="4553542"/>
                  <a:pt x="5961888" y="4480560"/>
                </a:cubicBezTo>
                <a:cubicBezTo>
                  <a:pt x="6136035" y="4383812"/>
                  <a:pt x="6006415" y="4432322"/>
                  <a:pt x="6144768" y="4370832"/>
                </a:cubicBezTo>
                <a:cubicBezTo>
                  <a:pt x="6174767" y="4357499"/>
                  <a:pt x="6206209" y="4347589"/>
                  <a:pt x="6236208" y="4334256"/>
                </a:cubicBezTo>
                <a:cubicBezTo>
                  <a:pt x="6261120" y="4323184"/>
                  <a:pt x="6284302" y="4308419"/>
                  <a:pt x="6309360" y="4297680"/>
                </a:cubicBezTo>
                <a:cubicBezTo>
                  <a:pt x="6415362" y="4252251"/>
                  <a:pt x="6313653" y="4313106"/>
                  <a:pt x="6419088" y="4242816"/>
                </a:cubicBezTo>
                <a:cubicBezTo>
                  <a:pt x="6486144" y="4142232"/>
                  <a:pt x="6419088" y="4227576"/>
                  <a:pt x="6510528" y="4151376"/>
                </a:cubicBezTo>
                <a:cubicBezTo>
                  <a:pt x="6530397" y="4134819"/>
                  <a:pt x="6544701" y="4112030"/>
                  <a:pt x="6565392" y="4096512"/>
                </a:cubicBezTo>
                <a:cubicBezTo>
                  <a:pt x="6593828" y="4075185"/>
                  <a:pt x="6626689" y="4060487"/>
                  <a:pt x="6656832" y="4041648"/>
                </a:cubicBezTo>
                <a:cubicBezTo>
                  <a:pt x="6675471" y="4029999"/>
                  <a:pt x="6691611" y="4013999"/>
                  <a:pt x="6711696" y="4005072"/>
                </a:cubicBezTo>
                <a:cubicBezTo>
                  <a:pt x="6746928" y="3989414"/>
                  <a:pt x="6785627" y="3982815"/>
                  <a:pt x="6821424" y="3968496"/>
                </a:cubicBezTo>
                <a:cubicBezTo>
                  <a:pt x="6966559" y="3910442"/>
                  <a:pt x="6881721" y="3942301"/>
                  <a:pt x="7077456" y="3877056"/>
                </a:cubicBezTo>
                <a:cubicBezTo>
                  <a:pt x="7095744" y="3870960"/>
                  <a:pt x="7113417" y="3862549"/>
                  <a:pt x="7132320" y="3858768"/>
                </a:cubicBezTo>
                <a:cubicBezTo>
                  <a:pt x="7162800" y="3852672"/>
                  <a:pt x="7193987" y="3849412"/>
                  <a:pt x="7223760" y="3840480"/>
                </a:cubicBezTo>
                <a:cubicBezTo>
                  <a:pt x="7255203" y="3831047"/>
                  <a:pt x="7284348" y="3815123"/>
                  <a:pt x="7315200" y="3803904"/>
                </a:cubicBezTo>
                <a:cubicBezTo>
                  <a:pt x="7413153" y="3768285"/>
                  <a:pt x="7410746" y="3770874"/>
                  <a:pt x="7498080" y="3749040"/>
                </a:cubicBezTo>
                <a:cubicBezTo>
                  <a:pt x="7516368" y="3736848"/>
                  <a:pt x="7533285" y="3722294"/>
                  <a:pt x="7552944" y="3712464"/>
                </a:cubicBezTo>
                <a:cubicBezTo>
                  <a:pt x="7570186" y="3703843"/>
                  <a:pt x="7589210" y="3699248"/>
                  <a:pt x="7607808" y="3694176"/>
                </a:cubicBezTo>
                <a:cubicBezTo>
                  <a:pt x="7656306" y="3680949"/>
                  <a:pt x="7706423" y="3673496"/>
                  <a:pt x="7754112" y="3657600"/>
                </a:cubicBezTo>
                <a:cubicBezTo>
                  <a:pt x="8156189" y="3523574"/>
                  <a:pt x="7710258" y="3677280"/>
                  <a:pt x="8046720" y="3547872"/>
                </a:cubicBezTo>
                <a:cubicBezTo>
                  <a:pt x="8082705" y="3534032"/>
                  <a:pt x="8117969" y="3513701"/>
                  <a:pt x="8156448" y="3511296"/>
                </a:cubicBezTo>
                <a:lnTo>
                  <a:pt x="8449056" y="3493008"/>
                </a:lnTo>
                <a:lnTo>
                  <a:pt x="8759952" y="3529584"/>
                </a:lnTo>
                <a:cubicBezTo>
                  <a:pt x="8790674" y="3534310"/>
                  <a:pt x="8820425" y="3545179"/>
                  <a:pt x="8851392" y="3547872"/>
                </a:cubicBezTo>
                <a:cubicBezTo>
                  <a:pt x="8960876" y="3557392"/>
                  <a:pt x="9070848" y="3560064"/>
                  <a:pt x="9180576" y="3566160"/>
                </a:cubicBezTo>
                <a:cubicBezTo>
                  <a:pt x="9369552" y="3560064"/>
                  <a:pt x="9558705" y="3558077"/>
                  <a:pt x="9747504" y="3547872"/>
                </a:cubicBezTo>
                <a:cubicBezTo>
                  <a:pt x="9784530" y="3545871"/>
                  <a:pt x="9820477" y="3534485"/>
                  <a:pt x="9857232" y="3529584"/>
                </a:cubicBezTo>
                <a:cubicBezTo>
                  <a:pt x="9989203" y="3511988"/>
                  <a:pt x="10107207" y="3504181"/>
                  <a:pt x="10241280" y="3493008"/>
                </a:cubicBezTo>
                <a:cubicBezTo>
                  <a:pt x="10576711" y="3381198"/>
                  <a:pt x="10321319" y="3459510"/>
                  <a:pt x="11192256" y="3493008"/>
                </a:cubicBezTo>
                <a:cubicBezTo>
                  <a:pt x="11211519" y="3493749"/>
                  <a:pt x="11228584" y="3506000"/>
                  <a:pt x="11247120" y="3511296"/>
                </a:cubicBezTo>
                <a:cubicBezTo>
                  <a:pt x="11271287" y="3518201"/>
                  <a:pt x="11295390" y="3526029"/>
                  <a:pt x="11320272" y="3529584"/>
                </a:cubicBezTo>
                <a:cubicBezTo>
                  <a:pt x="11380920" y="3538248"/>
                  <a:pt x="11442192" y="3541776"/>
                  <a:pt x="11503152" y="3547872"/>
                </a:cubicBezTo>
                <a:cubicBezTo>
                  <a:pt x="11527536" y="3560064"/>
                  <a:pt x="11550192" y="3576614"/>
                  <a:pt x="11576304" y="3584448"/>
                </a:cubicBezTo>
                <a:cubicBezTo>
                  <a:pt x="11639467" y="3603397"/>
                  <a:pt x="11854260" y="3618279"/>
                  <a:pt x="11887200" y="3621024"/>
                </a:cubicBezTo>
                <a:lnTo>
                  <a:pt x="12124944" y="3639312"/>
                </a:lnTo>
                <a:cubicBezTo>
                  <a:pt x="12215675" y="3669556"/>
                  <a:pt x="12231348" y="3683092"/>
                  <a:pt x="12362688" y="3639312"/>
                </a:cubicBezTo>
                <a:cubicBezTo>
                  <a:pt x="12383540" y="3632361"/>
                  <a:pt x="12386489" y="3602333"/>
                  <a:pt x="12399264" y="3584448"/>
                </a:cubicBezTo>
                <a:cubicBezTo>
                  <a:pt x="12416980" y="3559645"/>
                  <a:pt x="12435840" y="3535680"/>
                  <a:pt x="12454128" y="3511296"/>
                </a:cubicBezTo>
                <a:cubicBezTo>
                  <a:pt x="12508479" y="3348242"/>
                  <a:pt x="12421521" y="3605537"/>
                  <a:pt x="12508992" y="3364992"/>
                </a:cubicBezTo>
                <a:cubicBezTo>
                  <a:pt x="12522168" y="3328759"/>
                  <a:pt x="12545568" y="3255264"/>
                  <a:pt x="12545568" y="3255264"/>
                </a:cubicBezTo>
                <a:cubicBezTo>
                  <a:pt x="12539472" y="3145536"/>
                  <a:pt x="12540911" y="3035129"/>
                  <a:pt x="12527280" y="2926080"/>
                </a:cubicBezTo>
                <a:cubicBezTo>
                  <a:pt x="12502405" y="2727083"/>
                  <a:pt x="12482899" y="2902665"/>
                  <a:pt x="12417552" y="2706624"/>
                </a:cubicBezTo>
                <a:cubicBezTo>
                  <a:pt x="12374025" y="2576044"/>
                  <a:pt x="12402362" y="2628975"/>
                  <a:pt x="12344400" y="2542032"/>
                </a:cubicBezTo>
                <a:cubicBezTo>
                  <a:pt x="12332208" y="2481072"/>
                  <a:pt x="12303946" y="2421198"/>
                  <a:pt x="12307824" y="2359152"/>
                </a:cubicBezTo>
                <a:cubicBezTo>
                  <a:pt x="12313920" y="2261616"/>
                  <a:pt x="12317264" y="2163869"/>
                  <a:pt x="12326112" y="2066544"/>
                </a:cubicBezTo>
                <a:cubicBezTo>
                  <a:pt x="12329469" y="2029616"/>
                  <a:pt x="12339156" y="1993524"/>
                  <a:pt x="12344400" y="1956816"/>
                </a:cubicBezTo>
                <a:cubicBezTo>
                  <a:pt x="12351351" y="1908162"/>
                  <a:pt x="12354608" y="1858991"/>
                  <a:pt x="12362688" y="1810512"/>
                </a:cubicBezTo>
                <a:cubicBezTo>
                  <a:pt x="12366820" y="1785720"/>
                  <a:pt x="12376047" y="1762006"/>
                  <a:pt x="12380976" y="1737360"/>
                </a:cubicBezTo>
                <a:cubicBezTo>
                  <a:pt x="12388248" y="1701000"/>
                  <a:pt x="12393168" y="1664208"/>
                  <a:pt x="12399264" y="1627632"/>
                </a:cubicBezTo>
                <a:cubicBezTo>
                  <a:pt x="12393168" y="1481328"/>
                  <a:pt x="12403242" y="1333448"/>
                  <a:pt x="12380976" y="1188720"/>
                </a:cubicBezTo>
                <a:cubicBezTo>
                  <a:pt x="12377634" y="1166996"/>
                  <a:pt x="12338304" y="1170432"/>
                  <a:pt x="12326112" y="1152144"/>
                </a:cubicBezTo>
                <a:cubicBezTo>
                  <a:pt x="12231637" y="1010431"/>
                  <a:pt x="12390699" y="1134242"/>
                  <a:pt x="12252960" y="1042416"/>
                </a:cubicBezTo>
                <a:lnTo>
                  <a:pt x="12198096" y="932688"/>
                </a:lnTo>
                <a:lnTo>
                  <a:pt x="12746736" y="0"/>
                </a:lnTo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Pravokutnik 47"/>
          <p:cNvSpPr/>
          <p:nvPr/>
        </p:nvSpPr>
        <p:spPr>
          <a:xfrm>
            <a:off x="-653576" y="5384538"/>
            <a:ext cx="1317714" cy="219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Pravokutnik 30"/>
          <p:cNvSpPr/>
          <p:nvPr/>
        </p:nvSpPr>
        <p:spPr>
          <a:xfrm>
            <a:off x="9198864" y="2926080"/>
            <a:ext cx="1317714" cy="219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Pravokutnik 31"/>
          <p:cNvSpPr/>
          <p:nvPr/>
        </p:nvSpPr>
        <p:spPr>
          <a:xfrm rot="20193302">
            <a:off x="5757232" y="3384487"/>
            <a:ext cx="1317714" cy="219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Pravokutnik 32"/>
          <p:cNvSpPr/>
          <p:nvPr/>
        </p:nvSpPr>
        <p:spPr>
          <a:xfrm rot="20670863">
            <a:off x="2786290" y="5165082"/>
            <a:ext cx="1317714" cy="219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3" name="Grupa 22"/>
          <p:cNvGrpSpPr/>
          <p:nvPr/>
        </p:nvGrpSpPr>
        <p:grpSpPr>
          <a:xfrm>
            <a:off x="40144" y="4637256"/>
            <a:ext cx="2295254" cy="1378280"/>
            <a:chOff x="1734350" y="2098676"/>
            <a:chExt cx="2634450" cy="1584320"/>
          </a:xfrm>
        </p:grpSpPr>
        <p:sp>
          <p:nvSpPr>
            <p:cNvPr id="12" name="Pravokutnik 11"/>
            <p:cNvSpPr/>
            <p:nvPr/>
          </p:nvSpPr>
          <p:spPr>
            <a:xfrm>
              <a:off x="3320000" y="3259456"/>
              <a:ext cx="473600" cy="4571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avokutnik 12"/>
            <p:cNvSpPr/>
            <p:nvPr/>
          </p:nvSpPr>
          <p:spPr>
            <a:xfrm>
              <a:off x="3575050" y="2540000"/>
              <a:ext cx="793750" cy="7683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Valjak 10"/>
            <p:cNvSpPr/>
            <p:nvPr/>
          </p:nvSpPr>
          <p:spPr>
            <a:xfrm rot="5400000">
              <a:off x="2178850" y="1876367"/>
              <a:ext cx="933450" cy="1822450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hr-HR" sz="2800" dirty="0" smtClean="0">
                  <a:solidFill>
                    <a:srgbClr val="FF0000"/>
                  </a:solidFill>
                </a:rPr>
                <a:t>Plin</a:t>
              </a:r>
              <a:endParaRPr lang="hr-HR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16" name="Grupa 15"/>
            <p:cNvGrpSpPr/>
            <p:nvPr/>
          </p:nvGrpSpPr>
          <p:grpSpPr>
            <a:xfrm>
              <a:off x="3681950" y="3171823"/>
              <a:ext cx="551377" cy="511173"/>
              <a:chOff x="6372224" y="4190999"/>
              <a:chExt cx="612776" cy="584199"/>
            </a:xfrm>
          </p:grpSpPr>
          <p:sp>
            <p:nvSpPr>
              <p:cNvPr id="6" name="Elipsa 5"/>
              <p:cNvSpPr/>
              <p:nvPr/>
            </p:nvSpPr>
            <p:spPr>
              <a:xfrm flipH="1" flipV="1">
                <a:off x="6372224" y="4190999"/>
                <a:ext cx="612776" cy="58419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Elipsa 7"/>
              <p:cNvSpPr/>
              <p:nvPr/>
            </p:nvSpPr>
            <p:spPr>
              <a:xfrm>
                <a:off x="6493667" y="4286249"/>
                <a:ext cx="377033" cy="39369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4" name="Pravokutni trokut 13"/>
            <p:cNvSpPr/>
            <p:nvPr/>
          </p:nvSpPr>
          <p:spPr>
            <a:xfrm>
              <a:off x="3577700" y="2098676"/>
              <a:ext cx="791100" cy="431800"/>
            </a:xfrm>
            <a:prstGeom prst="rtTriangl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avokutnik 14"/>
            <p:cNvSpPr/>
            <p:nvPr/>
          </p:nvSpPr>
          <p:spPr>
            <a:xfrm>
              <a:off x="3895725" y="2630488"/>
              <a:ext cx="355600" cy="3619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7" name="Grupa 16"/>
            <p:cNvGrpSpPr/>
            <p:nvPr/>
          </p:nvGrpSpPr>
          <p:grpSpPr>
            <a:xfrm>
              <a:off x="2731036" y="3182141"/>
              <a:ext cx="588964" cy="500855"/>
              <a:chOff x="6372224" y="4190999"/>
              <a:chExt cx="612776" cy="584199"/>
            </a:xfrm>
          </p:grpSpPr>
          <p:sp>
            <p:nvSpPr>
              <p:cNvPr id="18" name="Elipsa 17"/>
              <p:cNvSpPr/>
              <p:nvPr/>
            </p:nvSpPr>
            <p:spPr>
              <a:xfrm flipH="1" flipV="1">
                <a:off x="6372224" y="4190999"/>
                <a:ext cx="612776" cy="58419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Elipsa 18"/>
              <p:cNvSpPr/>
              <p:nvPr/>
            </p:nvSpPr>
            <p:spPr>
              <a:xfrm>
                <a:off x="6493667" y="4286249"/>
                <a:ext cx="377033" cy="39369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20" name="Grupa 19"/>
            <p:cNvGrpSpPr/>
            <p:nvPr/>
          </p:nvGrpSpPr>
          <p:grpSpPr>
            <a:xfrm>
              <a:off x="1787194" y="3171823"/>
              <a:ext cx="606962" cy="511173"/>
              <a:chOff x="6372224" y="4190999"/>
              <a:chExt cx="612776" cy="584199"/>
            </a:xfrm>
          </p:grpSpPr>
          <p:sp>
            <p:nvSpPr>
              <p:cNvPr id="21" name="Elipsa 20"/>
              <p:cNvSpPr/>
              <p:nvPr/>
            </p:nvSpPr>
            <p:spPr>
              <a:xfrm flipH="1" flipV="1">
                <a:off x="6372224" y="4190999"/>
                <a:ext cx="612776" cy="58419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Elipsa 21"/>
              <p:cNvSpPr/>
              <p:nvPr/>
            </p:nvSpPr>
            <p:spPr>
              <a:xfrm>
                <a:off x="6493667" y="4286249"/>
                <a:ext cx="377033" cy="39369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4" name="Prostoručno 23"/>
          <p:cNvSpPr/>
          <p:nvPr/>
        </p:nvSpPr>
        <p:spPr>
          <a:xfrm>
            <a:off x="0" y="950976"/>
            <a:ext cx="13446529" cy="3433423"/>
          </a:xfrm>
          <a:custGeom>
            <a:avLst/>
            <a:gdLst>
              <a:gd name="connsiteX0" fmla="*/ 0 w 13446529"/>
              <a:gd name="connsiteY0" fmla="*/ 3310128 h 3433423"/>
              <a:gd name="connsiteX1" fmla="*/ 3163824 w 13446529"/>
              <a:gd name="connsiteY1" fmla="*/ 3236976 h 3433423"/>
              <a:gd name="connsiteX2" fmla="*/ 5815584 w 13446529"/>
              <a:gd name="connsiteY2" fmla="*/ 1463040 h 3433423"/>
              <a:gd name="connsiteX3" fmla="*/ 9857232 w 13446529"/>
              <a:gd name="connsiteY3" fmla="*/ 1298448 h 3433423"/>
              <a:gd name="connsiteX4" fmla="*/ 12216384 w 13446529"/>
              <a:gd name="connsiteY4" fmla="*/ 420624 h 3433423"/>
              <a:gd name="connsiteX5" fmla="*/ 12380976 w 13446529"/>
              <a:gd name="connsiteY5" fmla="*/ 0 h 343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6529" h="3433423">
                <a:moveTo>
                  <a:pt x="0" y="3310128"/>
                </a:moveTo>
                <a:cubicBezTo>
                  <a:pt x="1097280" y="3427476"/>
                  <a:pt x="2194560" y="3544824"/>
                  <a:pt x="3163824" y="3236976"/>
                </a:cubicBezTo>
                <a:cubicBezTo>
                  <a:pt x="4133088" y="2929128"/>
                  <a:pt x="4700016" y="1786128"/>
                  <a:pt x="5815584" y="1463040"/>
                </a:cubicBezTo>
                <a:cubicBezTo>
                  <a:pt x="6931152" y="1139952"/>
                  <a:pt x="8790432" y="1472184"/>
                  <a:pt x="9857232" y="1298448"/>
                </a:cubicBezTo>
                <a:cubicBezTo>
                  <a:pt x="10924032" y="1124712"/>
                  <a:pt x="11795760" y="637032"/>
                  <a:pt x="12216384" y="420624"/>
                </a:cubicBezTo>
                <a:cubicBezTo>
                  <a:pt x="12637008" y="204216"/>
                  <a:pt x="14660880" y="1203960"/>
                  <a:pt x="12380976" y="0"/>
                </a:cubicBezTo>
              </a:path>
            </a:pathLst>
          </a:custGeom>
          <a:noFill/>
          <a:ln cap="flat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ostoručno 24"/>
          <p:cNvSpPr/>
          <p:nvPr/>
        </p:nvSpPr>
        <p:spPr>
          <a:xfrm>
            <a:off x="0" y="3328416"/>
            <a:ext cx="12832181" cy="3275718"/>
          </a:xfrm>
          <a:custGeom>
            <a:avLst/>
            <a:gdLst>
              <a:gd name="connsiteX0" fmla="*/ 0 w 12832181"/>
              <a:gd name="connsiteY0" fmla="*/ 3127248 h 3275718"/>
              <a:gd name="connsiteX1" fmla="*/ 3657600 w 12832181"/>
              <a:gd name="connsiteY1" fmla="*/ 3035808 h 3275718"/>
              <a:gd name="connsiteX2" fmla="*/ 7059168 w 12832181"/>
              <a:gd name="connsiteY2" fmla="*/ 877824 h 3275718"/>
              <a:gd name="connsiteX3" fmla="*/ 10277856 w 12832181"/>
              <a:gd name="connsiteY3" fmla="*/ 658368 h 3275718"/>
              <a:gd name="connsiteX4" fmla="*/ 12179808 w 12832181"/>
              <a:gd name="connsiteY4" fmla="*/ 0 h 3275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32181" h="3275718">
                <a:moveTo>
                  <a:pt x="0" y="3127248"/>
                </a:moveTo>
                <a:cubicBezTo>
                  <a:pt x="1240536" y="3268980"/>
                  <a:pt x="2481072" y="3410712"/>
                  <a:pt x="3657600" y="3035808"/>
                </a:cubicBezTo>
                <a:cubicBezTo>
                  <a:pt x="4834128" y="2660904"/>
                  <a:pt x="5955792" y="1274064"/>
                  <a:pt x="7059168" y="877824"/>
                </a:cubicBezTo>
                <a:cubicBezTo>
                  <a:pt x="8162544" y="481584"/>
                  <a:pt x="9424416" y="804672"/>
                  <a:pt x="10277856" y="658368"/>
                </a:cubicBezTo>
                <a:cubicBezTo>
                  <a:pt x="11131296" y="512064"/>
                  <a:pt x="14142720" y="1612392"/>
                  <a:pt x="1217980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6" name="Grupa 35"/>
          <p:cNvGrpSpPr/>
          <p:nvPr/>
        </p:nvGrpSpPr>
        <p:grpSpPr>
          <a:xfrm>
            <a:off x="9857721" y="4242816"/>
            <a:ext cx="1316247" cy="2302318"/>
            <a:chOff x="9857721" y="4242816"/>
            <a:chExt cx="1316247" cy="2302318"/>
          </a:xfrm>
        </p:grpSpPr>
        <p:sp>
          <p:nvSpPr>
            <p:cNvPr id="34" name="Pravokutnik 33"/>
            <p:cNvSpPr/>
            <p:nvPr/>
          </p:nvSpPr>
          <p:spPr>
            <a:xfrm>
              <a:off x="10187394" y="5102027"/>
              <a:ext cx="658368" cy="144310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Oblak 34"/>
            <p:cNvSpPr/>
            <p:nvPr/>
          </p:nvSpPr>
          <p:spPr>
            <a:xfrm>
              <a:off x="9857721" y="4242816"/>
              <a:ext cx="1316247" cy="1172077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7" name="Grupa 36"/>
          <p:cNvGrpSpPr/>
          <p:nvPr/>
        </p:nvGrpSpPr>
        <p:grpSpPr>
          <a:xfrm>
            <a:off x="6962202" y="4704851"/>
            <a:ext cx="1157835" cy="1995917"/>
            <a:chOff x="9857721" y="4242816"/>
            <a:chExt cx="1316247" cy="2302318"/>
          </a:xfrm>
        </p:grpSpPr>
        <p:sp>
          <p:nvSpPr>
            <p:cNvPr id="38" name="Pravokutnik 37"/>
            <p:cNvSpPr/>
            <p:nvPr/>
          </p:nvSpPr>
          <p:spPr>
            <a:xfrm>
              <a:off x="10187394" y="5102027"/>
              <a:ext cx="658368" cy="144310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Oblak 38"/>
            <p:cNvSpPr/>
            <p:nvPr/>
          </p:nvSpPr>
          <p:spPr>
            <a:xfrm>
              <a:off x="9857721" y="4242816"/>
              <a:ext cx="1316247" cy="1172077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0" name="Grupa 49"/>
          <p:cNvGrpSpPr/>
          <p:nvPr/>
        </p:nvGrpSpPr>
        <p:grpSpPr>
          <a:xfrm>
            <a:off x="3035222" y="2181685"/>
            <a:ext cx="1466837" cy="1098269"/>
            <a:chOff x="618434" y="2854059"/>
            <a:chExt cx="1466837" cy="1098269"/>
          </a:xfrm>
        </p:grpSpPr>
        <p:sp>
          <p:nvSpPr>
            <p:cNvPr id="40" name="Oblak 39"/>
            <p:cNvSpPr/>
            <p:nvPr/>
          </p:nvSpPr>
          <p:spPr>
            <a:xfrm>
              <a:off x="618434" y="2854059"/>
              <a:ext cx="1466837" cy="1098269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Elipsa 43"/>
            <p:cNvSpPr/>
            <p:nvPr/>
          </p:nvSpPr>
          <p:spPr>
            <a:xfrm>
              <a:off x="1205397" y="3500419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Elipsa 44"/>
            <p:cNvSpPr/>
            <p:nvPr/>
          </p:nvSpPr>
          <p:spPr>
            <a:xfrm>
              <a:off x="1553345" y="3099009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Elipsa 45"/>
            <p:cNvSpPr/>
            <p:nvPr/>
          </p:nvSpPr>
          <p:spPr>
            <a:xfrm>
              <a:off x="996686" y="3145536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9" name="Grupa 48"/>
          <p:cNvGrpSpPr/>
          <p:nvPr/>
        </p:nvGrpSpPr>
        <p:grpSpPr>
          <a:xfrm>
            <a:off x="5311295" y="238467"/>
            <a:ext cx="1650907" cy="1136196"/>
            <a:chOff x="2986395" y="1979291"/>
            <a:chExt cx="1466837" cy="1098269"/>
          </a:xfrm>
        </p:grpSpPr>
        <p:sp>
          <p:nvSpPr>
            <p:cNvPr id="41" name="Oblak 40"/>
            <p:cNvSpPr/>
            <p:nvPr/>
          </p:nvSpPr>
          <p:spPr>
            <a:xfrm>
              <a:off x="2986395" y="1979291"/>
              <a:ext cx="1466837" cy="1098269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Elipsa 41"/>
            <p:cNvSpPr/>
            <p:nvPr/>
          </p:nvSpPr>
          <p:spPr>
            <a:xfrm>
              <a:off x="3930976" y="2195246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3" name="Elipsa 42"/>
            <p:cNvSpPr/>
            <p:nvPr/>
          </p:nvSpPr>
          <p:spPr>
            <a:xfrm>
              <a:off x="3266740" y="2241736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Elipsa 46"/>
            <p:cNvSpPr/>
            <p:nvPr/>
          </p:nvSpPr>
          <p:spPr>
            <a:xfrm>
              <a:off x="3604487" y="2646101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1" name="Grupa 50"/>
          <p:cNvGrpSpPr/>
          <p:nvPr/>
        </p:nvGrpSpPr>
        <p:grpSpPr>
          <a:xfrm>
            <a:off x="436437" y="514230"/>
            <a:ext cx="2168155" cy="3180198"/>
            <a:chOff x="9857721" y="4242816"/>
            <a:chExt cx="1316247" cy="2302318"/>
          </a:xfrm>
        </p:grpSpPr>
        <p:sp>
          <p:nvSpPr>
            <p:cNvPr id="52" name="Pravokutnik 51"/>
            <p:cNvSpPr/>
            <p:nvPr/>
          </p:nvSpPr>
          <p:spPr>
            <a:xfrm>
              <a:off x="10187394" y="5102027"/>
              <a:ext cx="658368" cy="144310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3" name="Oblak 52"/>
            <p:cNvSpPr/>
            <p:nvPr/>
          </p:nvSpPr>
          <p:spPr>
            <a:xfrm>
              <a:off x="9857721" y="4242816"/>
              <a:ext cx="1316247" cy="1172077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54" name="Dijagram toka: Poveznik 53"/>
          <p:cNvSpPr/>
          <p:nvPr/>
        </p:nvSpPr>
        <p:spPr>
          <a:xfrm>
            <a:off x="1177697" y="2456618"/>
            <a:ext cx="760208" cy="772731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5" name="Grupa 54"/>
          <p:cNvGrpSpPr/>
          <p:nvPr/>
        </p:nvGrpSpPr>
        <p:grpSpPr>
          <a:xfrm>
            <a:off x="8766725" y="583152"/>
            <a:ext cx="1650907" cy="1136196"/>
            <a:chOff x="2986395" y="1979291"/>
            <a:chExt cx="1466837" cy="1098269"/>
          </a:xfrm>
        </p:grpSpPr>
        <p:sp>
          <p:nvSpPr>
            <p:cNvPr id="56" name="Oblak 55"/>
            <p:cNvSpPr/>
            <p:nvPr/>
          </p:nvSpPr>
          <p:spPr>
            <a:xfrm>
              <a:off x="2986395" y="1979291"/>
              <a:ext cx="1466837" cy="1098269"/>
            </a:xfrm>
            <a:prstGeom prst="cloud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7" name="Elipsa 56"/>
            <p:cNvSpPr/>
            <p:nvPr/>
          </p:nvSpPr>
          <p:spPr>
            <a:xfrm>
              <a:off x="3930976" y="2195246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8" name="Elipsa 57"/>
            <p:cNvSpPr/>
            <p:nvPr/>
          </p:nvSpPr>
          <p:spPr>
            <a:xfrm>
              <a:off x="3266740" y="2241736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Elipsa 58"/>
            <p:cNvSpPr/>
            <p:nvPr/>
          </p:nvSpPr>
          <p:spPr>
            <a:xfrm>
              <a:off x="3604487" y="2646101"/>
              <a:ext cx="178407" cy="207958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08893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76942E-16 L 1.45833E-6 0.00046 C 0.00794 -0.00093 0.01601 -0.00139 0.02409 -0.00301 C 0.0263 -0.00347 0.02838 -0.00602 0.03047 -0.00602 C 0.05 -0.00602 0.06927 -0.00394 0.08854 -0.00301 C 0.10143 -0.00394 0.11445 -0.00463 0.12734 -0.00602 C 0.14713 -0.00833 0.13203 -0.00718 0.14349 -0.01204 C 0.15117 -0.01528 0.15807 -0.01574 0.16601 -0.01806 C 0.16875 -0.01875 0.17135 -0.02014 0.17422 -0.02083 C 0.17838 -0.02222 0.18268 -0.02292 0.18711 -0.02384 C 0.19883 -0.03125 0.19336 -0.02824 0.20312 -0.03264 C 0.21081 -0.04236 0.20612 -0.03773 0.21771 -0.04468 L 0.22252 -0.04769 C 0.22422 -0.04884 0.22604 -0.04907 0.22734 -0.05069 C 0.2289 -0.05255 0.23047 -0.05532 0.23216 -0.05648 C 0.23542 -0.05903 0.23906 -0.05903 0.24193 -0.0625 C 0.24635 -0.06782 0.24818 -0.07083 0.25312 -0.07431 C 0.25638 -0.07685 0.25963 -0.07847 0.26289 -0.08056 C 0.26445 -0.08125 0.26614 -0.08218 0.26771 -0.08333 C 0.26979 -0.08542 0.27213 -0.08704 0.27422 -0.08935 C 0.27747 -0.09306 0.28034 -0.09815 0.28385 -0.10116 C 0.28594 -0.10324 0.28802 -0.10532 0.29023 -0.10718 C 0.2918 -0.10856 0.29362 -0.1088 0.29518 -0.11042 C 0.29687 -0.11181 0.29831 -0.11481 0.3 -0.1162 C 0.30143 -0.11759 0.30325 -0.11759 0.30482 -0.11921 L 0.31927 -0.13704 C 0.32096 -0.13912 0.32279 -0.14051 0.32422 -0.14282 C 0.32786 -0.14954 0.3293 -0.1537 0.33385 -0.15787 C 0.33542 -0.15926 0.33724 -0.15949 0.3388 -0.16111 C 0.34362 -0.16551 0.34492 -0.17037 0.35 -0.17569 C 0.35924 -0.18565 0.35052 -0.1706 0.35963 -0.18472 C 0.36146 -0.18727 0.36276 -0.1912 0.36445 -0.19352 C 0.36654 -0.19606 0.36901 -0.19699 0.37096 -0.19954 C 0.37279 -0.20208 0.37409 -0.20602 0.37591 -0.20856 L 0.39023 -0.22639 L 0.39518 -0.23241 C 0.39674 -0.23449 0.39831 -0.23681 0.4 -0.23843 C 0.40221 -0.24028 0.40443 -0.2419 0.40651 -0.24421 C 0.40976 -0.24792 0.41237 -0.25394 0.41614 -0.25625 C 0.41771 -0.25718 0.41953 -0.25764 0.42096 -0.25926 C 0.42656 -0.26505 0.43099 -0.27315 0.43711 -0.27708 C 0.44127 -0.27963 0.45013 -0.2831 0.45013 -0.28287 C 0.45924 -0.2956 0.4539 -0.29028 0.46614 -0.29769 L 0.46614 -0.29745 C 0.46888 -0.30093 0.47135 -0.30417 0.47422 -0.30694 C 0.47578 -0.3081 0.4776 -0.30833 0.47904 -0.30995 C 0.48073 -0.31157 0.48216 -0.31412 0.48398 -0.31597 C 0.48542 -0.31713 0.48724 -0.31736 0.4888 -0.31875 C 0.49049 -0.32037 0.4918 -0.32338 0.49362 -0.32477 C 0.49557 -0.32616 0.49792 -0.32708 0.50013 -0.32778 C 0.50651 -0.32986 0.51315 -0.33056 0.5194 -0.3338 C 0.52513 -0.33634 0.52786 -0.3375 0.53398 -0.33958 C 0.53763 -0.34074 0.5414 -0.34236 0.54518 -0.34259 C 0.55859 -0.34398 0.57213 -0.34468 0.58555 -0.3456 C 0.6095 -0.35648 0.58789 -0.34745 0.64531 -0.35162 C 0.65599 -0.35231 0.6668 -0.35347 0.6776 -0.3544 C 0.69219 -0.36111 0.67409 -0.35347 0.69531 -0.36042 C 0.69739 -0.36111 0.69961 -0.36319 0.70182 -0.36343 C 0.7194 -0.36528 0.73724 -0.36528 0.75495 -0.3662 L 0.80182 -0.36944 C 0.82018 -0.36829 0.83841 -0.36806 0.85664 -0.3662 C 0.85833 -0.3662 0.85976 -0.36343 0.86146 -0.36343 C 0.88099 -0.36343 0.90026 -0.36551 0.91953 -0.3662 C 0.94479 -0.37569 0.92695 -0.36991 0.98099 -0.37222 L 1.06315 -0.37546 C 1.08047 -0.38171 1.07435 -0.37662 1.08268 -0.38403 " pathEditMode="relative" rAng="0" ptsTypes="AAAAAAAAAAAAAAAAAAAAAAAAAAAAAAAAAAAAAAAAAAAAAAAAAAAAAAAAAAAAAAAAAA">
                                      <p:cBhvr>
                                        <p:cTn id="6" dur="5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28" y="-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</Words>
  <Application>Microsoft Office PowerPoint</Application>
  <PresentationFormat>Široki zaslon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5</cp:revision>
  <dcterms:created xsi:type="dcterms:W3CDTF">2014-02-11T10:16:55Z</dcterms:created>
  <dcterms:modified xsi:type="dcterms:W3CDTF">2014-02-11T10:37:24Z</dcterms:modified>
</cp:coreProperties>
</file>