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5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0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EDF4-51EE-4BC1-982B-DE0E8627305D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3EF2-945D-4225-8781-7A70B3A9E0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320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EDF4-51EE-4BC1-982B-DE0E8627305D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3EF2-945D-4225-8781-7A70B3A9E0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0436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EDF4-51EE-4BC1-982B-DE0E8627305D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3EF2-945D-4225-8781-7A70B3A9E0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1869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EDF4-51EE-4BC1-982B-DE0E8627305D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3EF2-945D-4225-8781-7A70B3A9E0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3947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EDF4-51EE-4BC1-982B-DE0E8627305D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3EF2-945D-4225-8781-7A70B3A9E0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4096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EDF4-51EE-4BC1-982B-DE0E8627305D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3EF2-945D-4225-8781-7A70B3A9E0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3782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EDF4-51EE-4BC1-982B-DE0E8627305D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3EF2-945D-4225-8781-7A70B3A9E0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7768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EDF4-51EE-4BC1-982B-DE0E8627305D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3EF2-945D-4225-8781-7A70B3A9E0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892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EDF4-51EE-4BC1-982B-DE0E8627305D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3EF2-945D-4225-8781-7A70B3A9E0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6237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EDF4-51EE-4BC1-982B-DE0E8627305D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3EF2-945D-4225-8781-7A70B3A9E0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036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EDF4-51EE-4BC1-982B-DE0E8627305D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3EF2-945D-4225-8781-7A70B3A9E0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8252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0EDF4-51EE-4BC1-982B-DE0E8627305D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73EF2-945D-4225-8781-7A70B3A9E0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904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ravokutnik 36"/>
          <p:cNvSpPr/>
          <p:nvPr/>
        </p:nvSpPr>
        <p:spPr>
          <a:xfrm>
            <a:off x="-254000" y="4977116"/>
            <a:ext cx="12446000" cy="2449730"/>
          </a:xfrm>
          <a:prstGeom prst="rect">
            <a:avLst/>
          </a:prstGeom>
          <a:gradFill>
            <a:gsLst>
              <a:gs pos="6000">
                <a:schemeClr val="accent6">
                  <a:lumMod val="50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Pravokutnik 28"/>
          <p:cNvSpPr/>
          <p:nvPr/>
        </p:nvSpPr>
        <p:spPr>
          <a:xfrm>
            <a:off x="0" y="0"/>
            <a:ext cx="12344400" cy="4432300"/>
          </a:xfrm>
          <a:prstGeom prst="rect">
            <a:avLst/>
          </a:prstGeom>
          <a:gradFill>
            <a:gsLst>
              <a:gs pos="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5" name="Jednakokračni trokut 44"/>
          <p:cNvSpPr/>
          <p:nvPr/>
        </p:nvSpPr>
        <p:spPr>
          <a:xfrm>
            <a:off x="7686477" y="1262268"/>
            <a:ext cx="3175000" cy="3541418"/>
          </a:xfrm>
          <a:prstGeom prst="triangle">
            <a:avLst/>
          </a:prstGeom>
          <a:gradFill>
            <a:gsLst>
              <a:gs pos="6000">
                <a:schemeClr val="bg1"/>
              </a:gs>
              <a:gs pos="35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6" name="Jednakokračni trokut 45"/>
          <p:cNvSpPr/>
          <p:nvPr/>
        </p:nvSpPr>
        <p:spPr>
          <a:xfrm>
            <a:off x="3498981" y="1053516"/>
            <a:ext cx="3175000" cy="3541418"/>
          </a:xfrm>
          <a:prstGeom prst="triangle">
            <a:avLst/>
          </a:prstGeom>
          <a:gradFill>
            <a:gsLst>
              <a:gs pos="6000">
                <a:schemeClr val="bg1"/>
              </a:gs>
              <a:gs pos="35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4" name="Jednakokračni trokut 43"/>
          <p:cNvSpPr/>
          <p:nvPr/>
        </p:nvSpPr>
        <p:spPr>
          <a:xfrm>
            <a:off x="5592030" y="1002512"/>
            <a:ext cx="3175000" cy="3541418"/>
          </a:xfrm>
          <a:prstGeom prst="triangle">
            <a:avLst/>
          </a:prstGeom>
          <a:gradFill>
            <a:gsLst>
              <a:gs pos="6000">
                <a:schemeClr val="bg1"/>
              </a:gs>
              <a:gs pos="35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48" name="Ravni poveznik 47"/>
          <p:cNvCxnSpPr/>
          <p:nvPr/>
        </p:nvCxnSpPr>
        <p:spPr>
          <a:xfrm flipV="1">
            <a:off x="0" y="3278722"/>
            <a:ext cx="12344400" cy="50109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ravokutnik 27"/>
          <p:cNvSpPr/>
          <p:nvPr/>
        </p:nvSpPr>
        <p:spPr>
          <a:xfrm>
            <a:off x="0" y="3915364"/>
            <a:ext cx="12344400" cy="215428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7" name="Grupa 26"/>
          <p:cNvGrpSpPr/>
          <p:nvPr/>
        </p:nvGrpSpPr>
        <p:grpSpPr>
          <a:xfrm>
            <a:off x="406531" y="2691979"/>
            <a:ext cx="4229100" cy="2647364"/>
            <a:chOff x="3111500" y="2190165"/>
            <a:chExt cx="4406900" cy="2692400"/>
          </a:xfrm>
        </p:grpSpPr>
        <p:grpSp>
          <p:nvGrpSpPr>
            <p:cNvPr id="25" name="Grupa 24"/>
            <p:cNvGrpSpPr/>
            <p:nvPr/>
          </p:nvGrpSpPr>
          <p:grpSpPr>
            <a:xfrm>
              <a:off x="3111500" y="2190165"/>
              <a:ext cx="4406900" cy="2692400"/>
              <a:chOff x="1117600" y="1003300"/>
              <a:chExt cx="7213600" cy="4025900"/>
            </a:xfrm>
          </p:grpSpPr>
          <p:sp>
            <p:nvSpPr>
              <p:cNvPr id="19" name="Elipsa 18"/>
              <p:cNvSpPr/>
              <p:nvPr/>
            </p:nvSpPr>
            <p:spPr>
              <a:xfrm>
                <a:off x="6870701" y="3702050"/>
                <a:ext cx="1193800" cy="1003300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8" name="Elipsa 7"/>
              <p:cNvSpPr/>
              <p:nvPr/>
            </p:nvSpPr>
            <p:spPr>
              <a:xfrm>
                <a:off x="4076394" y="3702050"/>
                <a:ext cx="1193800" cy="1003300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cxnSp>
            <p:nvCxnSpPr>
              <p:cNvPr id="10" name="Ravni poveznik 9"/>
              <p:cNvCxnSpPr/>
              <p:nvPr/>
            </p:nvCxnSpPr>
            <p:spPr>
              <a:xfrm>
                <a:off x="5461000" y="4127500"/>
                <a:ext cx="889000" cy="0"/>
              </a:xfrm>
              <a:prstGeom prst="line">
                <a:avLst/>
              </a:prstGeom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pic>
            <p:nvPicPr>
              <p:cNvPr id="21" name="Slika 2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461000" y="2914649"/>
                <a:ext cx="920576" cy="54869"/>
              </a:xfrm>
              <a:prstGeom prst="rect">
                <a:avLst/>
              </a:prstGeom>
              <a:ln w="57150">
                <a:solidFill>
                  <a:schemeClr val="tx1"/>
                </a:solidFill>
              </a:ln>
            </p:spPr>
          </p:pic>
          <p:sp>
            <p:nvSpPr>
              <p:cNvPr id="7" name="Elipsa 6"/>
              <p:cNvSpPr/>
              <p:nvPr/>
            </p:nvSpPr>
            <p:spPr>
              <a:xfrm>
                <a:off x="2000097" y="3613150"/>
                <a:ext cx="1193800" cy="1003300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" name="Valjak 3"/>
              <p:cNvSpPr/>
              <p:nvPr/>
            </p:nvSpPr>
            <p:spPr>
              <a:xfrm rot="5400000">
                <a:off x="2298700" y="596900"/>
                <a:ext cx="2425700" cy="4787900"/>
              </a:xfrm>
              <a:prstGeom prst="can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5" name="Elipsa 4"/>
              <p:cNvSpPr/>
              <p:nvPr/>
            </p:nvSpPr>
            <p:spPr>
              <a:xfrm>
                <a:off x="1498600" y="4025900"/>
                <a:ext cx="1193800" cy="1003300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1" name="Pravokutnik 10"/>
              <p:cNvSpPr/>
              <p:nvPr/>
            </p:nvSpPr>
            <p:spPr>
              <a:xfrm>
                <a:off x="6350000" y="1701800"/>
                <a:ext cx="1981200" cy="24257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2" name="Pravokutni trokut 11"/>
              <p:cNvSpPr/>
              <p:nvPr/>
            </p:nvSpPr>
            <p:spPr>
              <a:xfrm>
                <a:off x="6350001" y="1003300"/>
                <a:ext cx="1981199" cy="698499"/>
              </a:xfrm>
              <a:prstGeom prst="rt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3" name="Pravokutnik 12"/>
              <p:cNvSpPr/>
              <p:nvPr/>
            </p:nvSpPr>
            <p:spPr>
              <a:xfrm>
                <a:off x="7226300" y="2178050"/>
                <a:ext cx="800100" cy="73660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7" name="Elipsa 16"/>
              <p:cNvSpPr/>
              <p:nvPr/>
            </p:nvSpPr>
            <p:spPr>
              <a:xfrm>
                <a:off x="3873347" y="4025900"/>
                <a:ext cx="1193800" cy="1003300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8" name="Elipsa 17"/>
              <p:cNvSpPr/>
              <p:nvPr/>
            </p:nvSpPr>
            <p:spPr>
              <a:xfrm>
                <a:off x="6540501" y="4025900"/>
                <a:ext cx="1193800" cy="1003300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26" name="TekstniOkvir 25"/>
            <p:cNvSpPr txBox="1"/>
            <p:nvPr/>
          </p:nvSpPr>
          <p:spPr>
            <a:xfrm>
              <a:off x="3617308" y="3136299"/>
              <a:ext cx="15252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2800" dirty="0" smtClean="0">
                  <a:solidFill>
                    <a:srgbClr val="FF0000"/>
                  </a:solidFill>
                </a:rPr>
                <a:t>Plin</a:t>
              </a:r>
              <a:endParaRPr lang="hr-HR" sz="2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1" name="Oblak 30"/>
          <p:cNvSpPr/>
          <p:nvPr/>
        </p:nvSpPr>
        <p:spPr>
          <a:xfrm>
            <a:off x="923779" y="357482"/>
            <a:ext cx="2070100" cy="1066800"/>
          </a:xfrm>
          <a:prstGeom prst="clou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32" name="Slika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542" y="102130"/>
            <a:ext cx="2078916" cy="1072989"/>
          </a:xfrm>
          <a:prstGeom prst="rect">
            <a:avLst/>
          </a:prstGeom>
        </p:spPr>
      </p:pic>
      <p:pic>
        <p:nvPicPr>
          <p:cNvPr id="33" name="Slika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0988" y="618491"/>
            <a:ext cx="2078916" cy="1072989"/>
          </a:xfrm>
          <a:prstGeom prst="rect">
            <a:avLst/>
          </a:prstGeom>
        </p:spPr>
      </p:pic>
      <p:sp>
        <p:nvSpPr>
          <p:cNvPr id="34" name="Oblak 33"/>
          <p:cNvSpPr/>
          <p:nvPr/>
        </p:nvSpPr>
        <p:spPr>
          <a:xfrm>
            <a:off x="4260160" y="142927"/>
            <a:ext cx="2070100" cy="1066800"/>
          </a:xfrm>
          <a:prstGeom prst="clou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35" name="Slika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0471" y="1001659"/>
            <a:ext cx="2078916" cy="1072989"/>
          </a:xfrm>
          <a:prstGeom prst="rect">
            <a:avLst/>
          </a:prstGeom>
        </p:spPr>
      </p:pic>
      <p:sp>
        <p:nvSpPr>
          <p:cNvPr id="36" name="Sunce 35"/>
          <p:cNvSpPr/>
          <p:nvPr/>
        </p:nvSpPr>
        <p:spPr>
          <a:xfrm>
            <a:off x="9429060" y="357482"/>
            <a:ext cx="1652942" cy="1317573"/>
          </a:xfrm>
          <a:prstGeom prst="su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8" name="Zvijezda sa 6 krakova 37"/>
          <p:cNvSpPr/>
          <p:nvPr/>
        </p:nvSpPr>
        <p:spPr>
          <a:xfrm>
            <a:off x="2091654" y="6444363"/>
            <a:ext cx="280294" cy="293049"/>
          </a:xfrm>
          <a:prstGeom prst="star6">
            <a:avLst/>
          </a:prstGeom>
          <a:solidFill>
            <a:srgbClr val="DC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39" name="Slika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96240" y="6711683"/>
            <a:ext cx="280440" cy="292633"/>
          </a:xfrm>
          <a:prstGeom prst="rect">
            <a:avLst/>
          </a:prstGeom>
        </p:spPr>
      </p:pic>
      <p:pic>
        <p:nvPicPr>
          <p:cNvPr id="40" name="Slika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6680" y="6938570"/>
            <a:ext cx="203720" cy="212577"/>
          </a:xfrm>
          <a:prstGeom prst="rect">
            <a:avLst/>
          </a:prstGeom>
        </p:spPr>
      </p:pic>
      <p:pic>
        <p:nvPicPr>
          <p:cNvPr id="41" name="Slika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3879" y="6682162"/>
            <a:ext cx="280440" cy="292633"/>
          </a:xfrm>
          <a:prstGeom prst="rect">
            <a:avLst/>
          </a:prstGeom>
        </p:spPr>
      </p:pic>
      <p:pic>
        <p:nvPicPr>
          <p:cNvPr id="42" name="Slika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059" y="6444779"/>
            <a:ext cx="280440" cy="29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498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33333E-6 L 0.76823 0.003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41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</Words>
  <Application>Microsoft Office PowerPoint</Application>
  <PresentationFormat>Široki zaslon</PresentationFormat>
  <Paragraphs>1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sustava Office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Učenik</dc:creator>
  <cp:lastModifiedBy>Učenik</cp:lastModifiedBy>
  <cp:revision>3</cp:revision>
  <dcterms:created xsi:type="dcterms:W3CDTF">2014-02-12T17:14:00Z</dcterms:created>
  <dcterms:modified xsi:type="dcterms:W3CDTF">2014-02-12T17:29:04Z</dcterms:modified>
</cp:coreProperties>
</file>