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BE0E"/>
    <a:srgbClr val="936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62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430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3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25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46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54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47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92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59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10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9A2F-A320-4CC2-BBB5-EC48DFB1BF0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05CA-0A28-453E-9085-0D620F1C28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85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avokutnik 17"/>
          <p:cNvSpPr/>
          <p:nvPr/>
        </p:nvSpPr>
        <p:spPr>
          <a:xfrm>
            <a:off x="0" y="0"/>
            <a:ext cx="12192000" cy="3331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0" y="2978145"/>
            <a:ext cx="12192000" cy="18037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0" y="4742788"/>
            <a:ext cx="12192000" cy="21152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5674290" y="5699342"/>
            <a:ext cx="6517710" cy="240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3934983" y="5689947"/>
            <a:ext cx="1189972" cy="288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1087200" y="5689947"/>
            <a:ext cx="1189972" cy="288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5" name="Grupa 14"/>
          <p:cNvGrpSpPr/>
          <p:nvPr/>
        </p:nvGrpSpPr>
        <p:grpSpPr>
          <a:xfrm>
            <a:off x="470292" y="5095761"/>
            <a:ext cx="3613759" cy="1528180"/>
            <a:chOff x="995819" y="1628385"/>
            <a:chExt cx="7121046" cy="3444662"/>
          </a:xfrm>
        </p:grpSpPr>
        <p:sp>
          <p:nvSpPr>
            <p:cNvPr id="4" name="Dijagram toka: Ručni unos 3"/>
            <p:cNvSpPr/>
            <p:nvPr/>
          </p:nvSpPr>
          <p:spPr>
            <a:xfrm flipH="1">
              <a:off x="6087649" y="1628385"/>
              <a:ext cx="2029216" cy="2818356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aobljeni pravokutnik 5"/>
            <p:cNvSpPr/>
            <p:nvPr/>
          </p:nvSpPr>
          <p:spPr>
            <a:xfrm>
              <a:off x="6926892" y="2417523"/>
              <a:ext cx="1189973" cy="102713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7102257" y="2530258"/>
              <a:ext cx="864296" cy="764087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Dijagram toka: Poveznik 6"/>
            <p:cNvSpPr/>
            <p:nvPr/>
          </p:nvSpPr>
          <p:spPr>
            <a:xfrm>
              <a:off x="6713949" y="4096017"/>
              <a:ext cx="1064713" cy="977030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0" name="Grupa 9"/>
            <p:cNvGrpSpPr/>
            <p:nvPr/>
          </p:nvGrpSpPr>
          <p:grpSpPr>
            <a:xfrm>
              <a:off x="995819" y="2104373"/>
              <a:ext cx="4672210" cy="2379946"/>
              <a:chOff x="288500" y="1847591"/>
              <a:chExt cx="4233797" cy="2379946"/>
            </a:xfrm>
          </p:grpSpPr>
          <p:sp>
            <p:nvSpPr>
              <p:cNvPr id="8" name="Dijagram toka: Magnetni disk 7"/>
              <p:cNvSpPr/>
              <p:nvPr/>
            </p:nvSpPr>
            <p:spPr>
              <a:xfrm rot="5400000">
                <a:off x="1215426" y="920665"/>
                <a:ext cx="2379946" cy="4233797"/>
              </a:xfrm>
              <a:prstGeom prst="flowChartMagneticDisk">
                <a:avLst/>
              </a:prstGeom>
              <a:solidFill>
                <a:srgbClr val="00B05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9" name="TekstniOkvir 8"/>
              <p:cNvSpPr txBox="1"/>
              <p:nvPr/>
            </p:nvSpPr>
            <p:spPr>
              <a:xfrm>
                <a:off x="1219252" y="2393907"/>
                <a:ext cx="1964370" cy="1179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8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FF0000"/>
                    </a:solidFill>
                  </a:rPr>
                  <a:t>Plin</a:t>
                </a:r>
                <a:endParaRPr lang="hr-HR" sz="28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2" name="Ravni poveznik 11"/>
            <p:cNvCxnSpPr/>
            <p:nvPr/>
          </p:nvCxnSpPr>
          <p:spPr>
            <a:xfrm>
              <a:off x="4434213" y="4446741"/>
              <a:ext cx="241752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Dijagram toka: Poveznik 12"/>
            <p:cNvSpPr/>
            <p:nvPr/>
          </p:nvSpPr>
          <p:spPr>
            <a:xfrm>
              <a:off x="1490596" y="4096015"/>
              <a:ext cx="1064713" cy="977030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Poveznik 13"/>
            <p:cNvSpPr/>
            <p:nvPr/>
          </p:nvSpPr>
          <p:spPr>
            <a:xfrm>
              <a:off x="3400815" y="4096015"/>
              <a:ext cx="1064713" cy="977030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4" name="Pravokutnik 23"/>
          <p:cNvSpPr/>
          <p:nvPr/>
        </p:nvSpPr>
        <p:spPr>
          <a:xfrm>
            <a:off x="839244" y="3331923"/>
            <a:ext cx="459954" cy="14108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Strelica udesno 24"/>
          <p:cNvSpPr/>
          <p:nvPr/>
        </p:nvSpPr>
        <p:spPr>
          <a:xfrm>
            <a:off x="470292" y="2833139"/>
            <a:ext cx="1954061" cy="1365611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7365304" y="438411"/>
            <a:ext cx="2154477" cy="1478071"/>
          </a:xfrm>
          <a:prstGeom prst="cloud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Sunce 25"/>
          <p:cNvSpPr/>
          <p:nvPr/>
        </p:nvSpPr>
        <p:spPr>
          <a:xfrm>
            <a:off x="9081370" y="227614"/>
            <a:ext cx="1841326" cy="1785352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blak 27"/>
          <p:cNvSpPr/>
          <p:nvPr/>
        </p:nvSpPr>
        <p:spPr>
          <a:xfrm>
            <a:off x="5661764" y="489020"/>
            <a:ext cx="2154477" cy="1478071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blak 28"/>
          <p:cNvSpPr/>
          <p:nvPr/>
        </p:nvSpPr>
        <p:spPr>
          <a:xfrm>
            <a:off x="6364266" y="1163059"/>
            <a:ext cx="2154477" cy="147807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Pravokutnik 29"/>
          <p:cNvSpPr/>
          <p:nvPr/>
        </p:nvSpPr>
        <p:spPr>
          <a:xfrm>
            <a:off x="3569162" y="3093599"/>
            <a:ext cx="514889" cy="1515259"/>
          </a:xfrm>
          <a:prstGeom prst="rect">
            <a:avLst/>
          </a:prstGeom>
          <a:solidFill>
            <a:srgbClr val="936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blak 30"/>
          <p:cNvSpPr/>
          <p:nvPr/>
        </p:nvSpPr>
        <p:spPr>
          <a:xfrm>
            <a:off x="2906613" y="2324425"/>
            <a:ext cx="1893508" cy="1645966"/>
          </a:xfrm>
          <a:prstGeom prst="cloud">
            <a:avLst/>
          </a:prstGeom>
          <a:solidFill>
            <a:srgbClr val="30B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TekstniOkvir 31"/>
          <p:cNvSpPr txBox="1"/>
          <p:nvPr/>
        </p:nvSpPr>
        <p:spPr>
          <a:xfrm>
            <a:off x="639258" y="3329505"/>
            <a:ext cx="1406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Osijek 10 km</a:t>
            </a:r>
            <a:endParaRPr lang="hr-HR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9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85185E-6 L 0.66601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9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Široki zaslon</PresentationFormat>
  <Paragraphs>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4</cp:revision>
  <dcterms:created xsi:type="dcterms:W3CDTF">2014-02-11T10:17:36Z</dcterms:created>
  <dcterms:modified xsi:type="dcterms:W3CDTF">2014-02-11T10:35:41Z</dcterms:modified>
</cp:coreProperties>
</file>