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944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894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8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53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64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04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48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36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595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83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2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B349-C476-4B7E-A71A-ADCF28453468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3550-C0BC-40EF-8F57-5A1C6ABA2A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04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0"/>
            <a:ext cx="12192000" cy="2693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0" y="2718148"/>
            <a:ext cx="12192000" cy="41398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9432099" y="4587657"/>
            <a:ext cx="2242159" cy="40083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8531" y="4587657"/>
            <a:ext cx="2255716" cy="408467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545" y="4591668"/>
            <a:ext cx="2255716" cy="40846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087" y="4591667"/>
            <a:ext cx="2255716" cy="408467"/>
          </a:xfrm>
          <a:prstGeom prst="rect">
            <a:avLst/>
          </a:prstGeom>
        </p:spPr>
      </p:pic>
      <p:grpSp>
        <p:nvGrpSpPr>
          <p:cNvPr id="27" name="Grupa 26"/>
          <p:cNvGrpSpPr/>
          <p:nvPr/>
        </p:nvGrpSpPr>
        <p:grpSpPr>
          <a:xfrm>
            <a:off x="271695" y="4149064"/>
            <a:ext cx="4775996" cy="2498941"/>
            <a:chOff x="184929" y="4061382"/>
            <a:chExt cx="4775996" cy="2498941"/>
          </a:xfrm>
        </p:grpSpPr>
        <p:cxnSp>
          <p:nvCxnSpPr>
            <p:cNvPr id="13" name="Ravni poveznik 12"/>
            <p:cNvCxnSpPr/>
            <p:nvPr/>
          </p:nvCxnSpPr>
          <p:spPr>
            <a:xfrm flipV="1">
              <a:off x="3295353" y="5789975"/>
              <a:ext cx="551146" cy="6263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Valjak 8"/>
            <p:cNvSpPr/>
            <p:nvPr/>
          </p:nvSpPr>
          <p:spPr>
            <a:xfrm rot="5400000">
              <a:off x="1098637" y="3665371"/>
              <a:ext cx="1386282" cy="3213698"/>
            </a:xfrm>
            <a:prstGeom prst="can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10" name="Elipsa 9"/>
            <p:cNvSpPr/>
            <p:nvPr/>
          </p:nvSpPr>
          <p:spPr>
            <a:xfrm>
              <a:off x="451555" y="5702291"/>
              <a:ext cx="801666" cy="82671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Pravokutnik 14"/>
            <p:cNvSpPr/>
            <p:nvPr/>
          </p:nvSpPr>
          <p:spPr>
            <a:xfrm>
              <a:off x="3745901" y="4703341"/>
              <a:ext cx="1215024" cy="11492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Pravokutni trokut 15"/>
            <p:cNvSpPr/>
            <p:nvPr/>
          </p:nvSpPr>
          <p:spPr>
            <a:xfrm>
              <a:off x="3745901" y="4061382"/>
              <a:ext cx="1202498" cy="629432"/>
            </a:xfrm>
            <a:prstGeom prst="rtTriangl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22" name="Slika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54869" y="5700060"/>
              <a:ext cx="810838" cy="841321"/>
            </a:xfrm>
            <a:prstGeom prst="rect">
              <a:avLst/>
            </a:prstGeom>
          </p:spPr>
        </p:pic>
        <p:pic>
          <p:nvPicPr>
            <p:cNvPr id="23" name="Slika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0136" y="5719002"/>
              <a:ext cx="810838" cy="841321"/>
            </a:xfrm>
            <a:prstGeom prst="rect">
              <a:avLst/>
            </a:prstGeom>
          </p:spPr>
        </p:pic>
        <p:sp>
          <p:nvSpPr>
            <p:cNvPr id="25" name="TekstniOkvir 24"/>
            <p:cNvSpPr txBox="1"/>
            <p:nvPr/>
          </p:nvSpPr>
          <p:spPr>
            <a:xfrm>
              <a:off x="1136707" y="4786294"/>
              <a:ext cx="1310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sz="2800" b="1" dirty="0" smtClean="0">
                  <a:solidFill>
                    <a:srgbClr val="FF0000"/>
                  </a:solidFill>
                </a:rPr>
                <a:t>Plin</a:t>
              </a:r>
              <a:endParaRPr lang="hr-HR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Pravokutnik 25"/>
            <p:cNvSpPr/>
            <p:nvPr/>
          </p:nvSpPr>
          <p:spPr>
            <a:xfrm>
              <a:off x="4347150" y="5012190"/>
              <a:ext cx="405419" cy="3689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1103868" y="323836"/>
            <a:ext cx="1549350" cy="2292263"/>
            <a:chOff x="1503123" y="112734"/>
            <a:chExt cx="1549350" cy="2292263"/>
          </a:xfrm>
        </p:grpSpPr>
        <p:sp>
          <p:nvSpPr>
            <p:cNvPr id="28" name="Pravokutnik 27"/>
            <p:cNvSpPr/>
            <p:nvPr/>
          </p:nvSpPr>
          <p:spPr>
            <a:xfrm>
              <a:off x="1966586" y="876822"/>
              <a:ext cx="663880" cy="152817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blak 28"/>
            <p:cNvSpPr/>
            <p:nvPr/>
          </p:nvSpPr>
          <p:spPr>
            <a:xfrm>
              <a:off x="1503123" y="112734"/>
              <a:ext cx="1549350" cy="1039661"/>
            </a:xfrm>
            <a:prstGeom prst="cloud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32" name="Slika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4287" y="726509"/>
            <a:ext cx="1351435" cy="1729179"/>
          </a:xfrm>
          <a:prstGeom prst="rect">
            <a:avLst/>
          </a:prstGeom>
        </p:spPr>
      </p:pic>
      <p:pic>
        <p:nvPicPr>
          <p:cNvPr id="35" name="Slika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6921" y="576197"/>
            <a:ext cx="1347333" cy="2029802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0412" y="1346548"/>
            <a:ext cx="1039193" cy="133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0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0.55547 0.01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73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2014-02-12T17:12:55Z</dcterms:created>
  <dcterms:modified xsi:type="dcterms:W3CDTF">2014-02-12T17:21:54Z</dcterms:modified>
</cp:coreProperties>
</file>