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B95-2BAF-4E68-9BF7-7293869470C6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0F5A-79C0-4FE8-BE0E-5BD4934A59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932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B95-2BAF-4E68-9BF7-7293869470C6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0F5A-79C0-4FE8-BE0E-5BD4934A59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289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B95-2BAF-4E68-9BF7-7293869470C6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0F5A-79C0-4FE8-BE0E-5BD4934A59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531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B95-2BAF-4E68-9BF7-7293869470C6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0F5A-79C0-4FE8-BE0E-5BD4934A59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05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B95-2BAF-4E68-9BF7-7293869470C6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0F5A-79C0-4FE8-BE0E-5BD4934A59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413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B95-2BAF-4E68-9BF7-7293869470C6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0F5A-79C0-4FE8-BE0E-5BD4934A59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481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B95-2BAF-4E68-9BF7-7293869470C6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0F5A-79C0-4FE8-BE0E-5BD4934A59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216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B95-2BAF-4E68-9BF7-7293869470C6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0F5A-79C0-4FE8-BE0E-5BD4934A59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28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B95-2BAF-4E68-9BF7-7293869470C6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0F5A-79C0-4FE8-BE0E-5BD4934A59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862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B95-2BAF-4E68-9BF7-7293869470C6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0F5A-79C0-4FE8-BE0E-5BD4934A59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578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BB95-2BAF-4E68-9BF7-7293869470C6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0F5A-79C0-4FE8-BE0E-5BD4934A59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707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CBB95-2BAF-4E68-9BF7-7293869470C6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90F5A-79C0-4FE8-BE0E-5BD4934A59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775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ravokutnik 4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ravokutnik 18"/>
          <p:cNvSpPr/>
          <p:nvPr/>
        </p:nvSpPr>
        <p:spPr>
          <a:xfrm>
            <a:off x="0" y="1854200"/>
            <a:ext cx="12192000" cy="2514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7" name="Grupa 26"/>
          <p:cNvGrpSpPr/>
          <p:nvPr/>
        </p:nvGrpSpPr>
        <p:grpSpPr>
          <a:xfrm>
            <a:off x="992195" y="-1"/>
            <a:ext cx="1097093" cy="1813161"/>
            <a:chOff x="992195" y="-1"/>
            <a:chExt cx="1097093" cy="1813161"/>
          </a:xfrm>
        </p:grpSpPr>
        <p:sp>
          <p:nvSpPr>
            <p:cNvPr id="24" name="Pravokutnik 23"/>
            <p:cNvSpPr/>
            <p:nvPr/>
          </p:nvSpPr>
          <p:spPr>
            <a:xfrm>
              <a:off x="1331192" y="419099"/>
              <a:ext cx="419100" cy="139406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Oblak 25"/>
            <p:cNvSpPr/>
            <p:nvPr/>
          </p:nvSpPr>
          <p:spPr>
            <a:xfrm>
              <a:off x="992195" y="-1"/>
              <a:ext cx="1097093" cy="1036979"/>
            </a:xfrm>
            <a:prstGeom prst="cloud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8" name="Grupa 27"/>
          <p:cNvGrpSpPr/>
          <p:nvPr/>
        </p:nvGrpSpPr>
        <p:grpSpPr>
          <a:xfrm>
            <a:off x="3731040" y="-40721"/>
            <a:ext cx="1428565" cy="1897469"/>
            <a:chOff x="992195" y="-1"/>
            <a:chExt cx="1097093" cy="1813161"/>
          </a:xfrm>
        </p:grpSpPr>
        <p:sp>
          <p:nvSpPr>
            <p:cNvPr id="29" name="Pravokutnik 28"/>
            <p:cNvSpPr/>
            <p:nvPr/>
          </p:nvSpPr>
          <p:spPr>
            <a:xfrm>
              <a:off x="1331192" y="419099"/>
              <a:ext cx="419100" cy="139406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992195" y="-1"/>
              <a:ext cx="1097093" cy="1036979"/>
            </a:xfrm>
            <a:prstGeom prst="cloud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31" name="Slika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1400" y="2628490"/>
            <a:ext cx="2884487" cy="4040602"/>
          </a:xfrm>
          <a:prstGeom prst="rect">
            <a:avLst/>
          </a:prstGeom>
        </p:spPr>
      </p:pic>
      <p:grpSp>
        <p:nvGrpSpPr>
          <p:cNvPr id="32" name="Grupa 31"/>
          <p:cNvGrpSpPr/>
          <p:nvPr/>
        </p:nvGrpSpPr>
        <p:grpSpPr>
          <a:xfrm>
            <a:off x="5358546" y="3551579"/>
            <a:ext cx="1651416" cy="2618716"/>
            <a:chOff x="992195" y="-1"/>
            <a:chExt cx="1097093" cy="1813161"/>
          </a:xfrm>
        </p:grpSpPr>
        <p:sp>
          <p:nvSpPr>
            <p:cNvPr id="33" name="Pravokutnik 32"/>
            <p:cNvSpPr/>
            <p:nvPr/>
          </p:nvSpPr>
          <p:spPr>
            <a:xfrm>
              <a:off x="1331192" y="419099"/>
              <a:ext cx="419100" cy="139406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992195" y="-1"/>
              <a:ext cx="1097093" cy="1036979"/>
            </a:xfrm>
            <a:prstGeom prst="cloud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5" name="Grupa 34"/>
          <p:cNvGrpSpPr/>
          <p:nvPr/>
        </p:nvGrpSpPr>
        <p:grpSpPr>
          <a:xfrm>
            <a:off x="170347" y="3911300"/>
            <a:ext cx="1618213" cy="2257199"/>
            <a:chOff x="992195" y="-1"/>
            <a:chExt cx="1097093" cy="1813161"/>
          </a:xfrm>
        </p:grpSpPr>
        <p:sp>
          <p:nvSpPr>
            <p:cNvPr id="36" name="Pravokutnik 35"/>
            <p:cNvSpPr/>
            <p:nvPr/>
          </p:nvSpPr>
          <p:spPr>
            <a:xfrm>
              <a:off x="1331192" y="419099"/>
              <a:ext cx="419100" cy="139406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992195" y="-1"/>
              <a:ext cx="1097093" cy="1036979"/>
            </a:xfrm>
            <a:prstGeom prst="cloud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8" name="Grupa 37"/>
          <p:cNvGrpSpPr/>
          <p:nvPr/>
        </p:nvGrpSpPr>
        <p:grpSpPr>
          <a:xfrm>
            <a:off x="2405579" y="4080505"/>
            <a:ext cx="1428565" cy="2419205"/>
            <a:chOff x="992195" y="-1"/>
            <a:chExt cx="1097093" cy="1813161"/>
          </a:xfrm>
        </p:grpSpPr>
        <p:sp>
          <p:nvSpPr>
            <p:cNvPr id="39" name="Pravokutnik 38"/>
            <p:cNvSpPr/>
            <p:nvPr/>
          </p:nvSpPr>
          <p:spPr>
            <a:xfrm>
              <a:off x="1331192" y="419099"/>
              <a:ext cx="419100" cy="139406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992195" y="-1"/>
              <a:ext cx="1097093" cy="1036979"/>
            </a:xfrm>
            <a:prstGeom prst="cloud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41" name="Pravokutnik 40"/>
          <p:cNvSpPr/>
          <p:nvPr/>
        </p:nvSpPr>
        <p:spPr>
          <a:xfrm>
            <a:off x="6692900" y="0"/>
            <a:ext cx="2877057" cy="17899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3" name="Pravokutnik 42"/>
          <p:cNvSpPr/>
          <p:nvPr/>
        </p:nvSpPr>
        <p:spPr>
          <a:xfrm>
            <a:off x="7134320" y="565601"/>
            <a:ext cx="723459" cy="121626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4" name="Pravokutnik 43"/>
          <p:cNvSpPr/>
          <p:nvPr/>
        </p:nvSpPr>
        <p:spPr>
          <a:xfrm>
            <a:off x="8131428" y="397866"/>
            <a:ext cx="1126872" cy="639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8" name="Grupa 47"/>
          <p:cNvGrpSpPr/>
          <p:nvPr/>
        </p:nvGrpSpPr>
        <p:grpSpPr>
          <a:xfrm>
            <a:off x="363748" y="1460500"/>
            <a:ext cx="4182852" cy="2667000"/>
            <a:chOff x="363748" y="1460500"/>
            <a:chExt cx="4182852" cy="2667000"/>
          </a:xfrm>
        </p:grpSpPr>
        <p:grpSp>
          <p:nvGrpSpPr>
            <p:cNvPr id="23" name="Grupa 22"/>
            <p:cNvGrpSpPr/>
            <p:nvPr/>
          </p:nvGrpSpPr>
          <p:grpSpPr>
            <a:xfrm>
              <a:off x="363748" y="1460500"/>
              <a:ext cx="4182852" cy="2667000"/>
              <a:chOff x="363748" y="1460500"/>
              <a:chExt cx="4182852" cy="2667000"/>
            </a:xfrm>
          </p:grpSpPr>
          <p:grpSp>
            <p:nvGrpSpPr>
              <p:cNvPr id="18" name="Grupa 17"/>
              <p:cNvGrpSpPr/>
              <p:nvPr/>
            </p:nvGrpSpPr>
            <p:grpSpPr>
              <a:xfrm>
                <a:off x="363748" y="1460500"/>
                <a:ext cx="4182852" cy="2667000"/>
                <a:chOff x="280419" y="930275"/>
                <a:chExt cx="5790181" cy="3146425"/>
              </a:xfrm>
            </p:grpSpPr>
            <p:grpSp>
              <p:nvGrpSpPr>
                <p:cNvPr id="17" name="Grupa 16"/>
                <p:cNvGrpSpPr/>
                <p:nvPr/>
              </p:nvGrpSpPr>
              <p:grpSpPr>
                <a:xfrm>
                  <a:off x="280419" y="930275"/>
                  <a:ext cx="5790181" cy="3146425"/>
                  <a:chOff x="1575819" y="511175"/>
                  <a:chExt cx="5790181" cy="3146425"/>
                </a:xfrm>
              </p:grpSpPr>
              <p:sp>
                <p:nvSpPr>
                  <p:cNvPr id="4" name="Valjak 3"/>
                  <p:cNvSpPr/>
                  <p:nvPr/>
                </p:nvSpPr>
                <p:spPr>
                  <a:xfrm rot="5400000">
                    <a:off x="2639444" y="200026"/>
                    <a:ext cx="1714500" cy="3841750"/>
                  </a:xfrm>
                  <a:prstGeom prst="can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 sz="280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7" name="Elipsa 6"/>
                  <p:cNvSpPr/>
                  <p:nvPr/>
                </p:nvSpPr>
                <p:spPr>
                  <a:xfrm>
                    <a:off x="1663700" y="2806700"/>
                    <a:ext cx="825500" cy="850900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8" name="Elipsa 7"/>
                  <p:cNvSpPr/>
                  <p:nvPr/>
                </p:nvSpPr>
                <p:spPr>
                  <a:xfrm>
                    <a:off x="4254500" y="2806700"/>
                    <a:ext cx="825500" cy="850900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grpSp>
                <p:nvGrpSpPr>
                  <p:cNvPr id="13" name="Grupa 12"/>
                  <p:cNvGrpSpPr/>
                  <p:nvPr/>
                </p:nvGrpSpPr>
                <p:grpSpPr>
                  <a:xfrm>
                    <a:off x="5664200" y="511175"/>
                    <a:ext cx="1701800" cy="2466975"/>
                    <a:chOff x="5676900" y="333375"/>
                    <a:chExt cx="1701800" cy="2466975"/>
                  </a:xfrm>
                </p:grpSpPr>
                <p:sp>
                  <p:nvSpPr>
                    <p:cNvPr id="9" name="Pravokutnik 8"/>
                    <p:cNvSpPr/>
                    <p:nvPr/>
                  </p:nvSpPr>
                  <p:spPr>
                    <a:xfrm>
                      <a:off x="5676900" y="1257300"/>
                      <a:ext cx="1701800" cy="1543050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  <p:sp>
                  <p:nvSpPr>
                    <p:cNvPr id="10" name="Pravokutni trokut 9"/>
                    <p:cNvSpPr/>
                    <p:nvPr/>
                  </p:nvSpPr>
                  <p:spPr>
                    <a:xfrm>
                      <a:off x="5676900" y="333375"/>
                      <a:ext cx="1701800" cy="920750"/>
                    </a:xfrm>
                    <a:prstGeom prst="rtTriangle">
                      <a:avLst/>
                    </a:prstGeom>
                    <a:solidFill>
                      <a:srgbClr val="FF0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  <p:sp>
                  <p:nvSpPr>
                    <p:cNvPr id="11" name="Pravokutnik 10"/>
                    <p:cNvSpPr/>
                    <p:nvPr/>
                  </p:nvSpPr>
                  <p:spPr>
                    <a:xfrm>
                      <a:off x="6356350" y="1397000"/>
                      <a:ext cx="838200" cy="628650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scene3d>
                      <a:camera prst="orthographicFront"/>
                      <a:lightRig rig="threePt" dir="t"/>
                    </a:scene3d>
                    <a:sp3d>
                      <a:bevelT prst="relaxedInset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</p:grpSp>
              <p:sp>
                <p:nvSpPr>
                  <p:cNvPr id="12" name="Elipsa 11"/>
                  <p:cNvSpPr/>
                  <p:nvPr/>
                </p:nvSpPr>
                <p:spPr>
                  <a:xfrm>
                    <a:off x="6203950" y="2806700"/>
                    <a:ext cx="825500" cy="850900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</p:grpSp>
            <p:cxnSp>
              <p:nvCxnSpPr>
                <p:cNvPr id="16" name="Ravni poveznik 15"/>
                <p:cNvCxnSpPr/>
                <p:nvPr/>
              </p:nvCxnSpPr>
              <p:spPr>
                <a:xfrm>
                  <a:off x="3765550" y="3397250"/>
                  <a:ext cx="1333500" cy="0"/>
                </a:xfrm>
                <a:prstGeom prst="line">
                  <a:avLst/>
                </a:prstGeom>
                <a:ln>
                  <a:solidFill>
                    <a:schemeClr val="bg2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TekstniOkvir 21"/>
              <p:cNvSpPr txBox="1"/>
              <p:nvPr/>
            </p:nvSpPr>
            <p:spPr>
              <a:xfrm>
                <a:off x="1201746" y="2743200"/>
                <a:ext cx="109709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800" dirty="0" smtClean="0">
                    <a:solidFill>
                      <a:srgbClr val="FF0000"/>
                    </a:solidFill>
                  </a:rPr>
                  <a:t>PLIN</a:t>
                </a:r>
                <a:endParaRPr lang="hr-HR" sz="28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6" name="Elipsa 45"/>
            <p:cNvSpPr/>
            <p:nvPr/>
          </p:nvSpPr>
          <p:spPr>
            <a:xfrm>
              <a:off x="3935636" y="2557440"/>
              <a:ext cx="135221" cy="10903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L-oblik 46"/>
            <p:cNvSpPr/>
            <p:nvPr/>
          </p:nvSpPr>
          <p:spPr>
            <a:xfrm>
              <a:off x="4007312" y="2711337"/>
              <a:ext cx="232618" cy="7355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371297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2.59259E-6 L 0.62162 0.014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81" y="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</Words>
  <Application>Microsoft Office PowerPoint</Application>
  <PresentationFormat>Široki zaslon</PresentationFormat>
  <Paragraphs>1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</dc:creator>
  <cp:lastModifiedBy>Učenik</cp:lastModifiedBy>
  <cp:revision>3</cp:revision>
  <dcterms:created xsi:type="dcterms:W3CDTF">2014-02-12T17:13:52Z</dcterms:created>
  <dcterms:modified xsi:type="dcterms:W3CDTF">2014-02-12T17:29:44Z</dcterms:modified>
</cp:coreProperties>
</file>