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329-1158-4105-AE73-75288BA4C955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904-4669-492C-B607-1D6C54926D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397821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329-1158-4105-AE73-75288BA4C955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904-4669-492C-B607-1D6C54926D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3423504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329-1158-4105-AE73-75288BA4C955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904-4669-492C-B607-1D6C54926D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9720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329-1158-4105-AE73-75288BA4C955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904-4669-492C-B607-1D6C54926D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534873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329-1158-4105-AE73-75288BA4C955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904-4669-492C-B607-1D6C54926D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8714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329-1158-4105-AE73-75288BA4C955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904-4669-492C-B607-1D6C54926D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49646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329-1158-4105-AE73-75288BA4C955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904-4669-492C-B607-1D6C54926D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89220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329-1158-4105-AE73-75288BA4C955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904-4669-492C-B607-1D6C54926D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1699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329-1158-4105-AE73-75288BA4C955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904-4669-492C-B607-1D6C54926D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6222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329-1158-4105-AE73-75288BA4C955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904-4669-492C-B607-1D6C54926D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882275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DC9329-1158-4105-AE73-75288BA4C955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AE904-4669-492C-B607-1D6C54926D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25863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DC9329-1158-4105-AE73-75288BA4C955}" type="datetimeFigureOut">
              <a:rPr lang="hr-HR" smtClean="0"/>
              <a:t>12.2.2014.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AE904-4669-492C-B607-1D6C54926D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41288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avokutnik 2"/>
          <p:cNvSpPr/>
          <p:nvPr/>
        </p:nvSpPr>
        <p:spPr>
          <a:xfrm>
            <a:off x="0" y="2302136"/>
            <a:ext cx="12192000" cy="455586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4" name="Pravokutnik 3"/>
          <p:cNvSpPr/>
          <p:nvPr/>
        </p:nvSpPr>
        <p:spPr>
          <a:xfrm>
            <a:off x="1056939" y="4456355"/>
            <a:ext cx="1183341" cy="2474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5" name="Pravokutnik 4"/>
          <p:cNvSpPr/>
          <p:nvPr/>
        </p:nvSpPr>
        <p:spPr>
          <a:xfrm>
            <a:off x="9151845" y="4453665"/>
            <a:ext cx="1183341" cy="2474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avokutnik 5"/>
          <p:cNvSpPr/>
          <p:nvPr/>
        </p:nvSpPr>
        <p:spPr>
          <a:xfrm>
            <a:off x="7126045" y="4453665"/>
            <a:ext cx="1183341" cy="2474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avokutnik 6"/>
          <p:cNvSpPr/>
          <p:nvPr/>
        </p:nvSpPr>
        <p:spPr>
          <a:xfrm>
            <a:off x="5178463" y="4456355"/>
            <a:ext cx="1183341" cy="2474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avokutnik 7"/>
          <p:cNvSpPr/>
          <p:nvPr/>
        </p:nvSpPr>
        <p:spPr>
          <a:xfrm>
            <a:off x="3082739" y="4456355"/>
            <a:ext cx="1183341" cy="247426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26" name="Ravni poveznik 25"/>
          <p:cNvCxnSpPr/>
          <p:nvPr/>
        </p:nvCxnSpPr>
        <p:spPr>
          <a:xfrm>
            <a:off x="5013177" y="3676089"/>
            <a:ext cx="1107200" cy="194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>
            <a:off x="5813890" y="4959275"/>
            <a:ext cx="11072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8" name="Grupa 37"/>
          <p:cNvGrpSpPr/>
          <p:nvPr/>
        </p:nvGrpSpPr>
        <p:grpSpPr>
          <a:xfrm>
            <a:off x="542980" y="3969572"/>
            <a:ext cx="4831689" cy="2472577"/>
            <a:chOff x="339091" y="3676089"/>
            <a:chExt cx="7298837" cy="2330711"/>
          </a:xfrm>
        </p:grpSpPr>
        <p:sp>
          <p:nvSpPr>
            <p:cNvPr id="19" name="Prostoručno 18"/>
            <p:cNvSpPr/>
            <p:nvPr/>
          </p:nvSpPr>
          <p:spPr>
            <a:xfrm>
              <a:off x="3580226" y="4469388"/>
              <a:ext cx="559398" cy="946673"/>
            </a:xfrm>
            <a:custGeom>
              <a:avLst/>
              <a:gdLst>
                <a:gd name="connsiteX0" fmla="*/ 0 w 559398"/>
                <a:gd name="connsiteY0" fmla="*/ 806824 h 946673"/>
                <a:gd name="connsiteX1" fmla="*/ 53788 w 559398"/>
                <a:gd name="connsiteY1" fmla="*/ 849854 h 946673"/>
                <a:gd name="connsiteX2" fmla="*/ 86061 w 559398"/>
                <a:gd name="connsiteY2" fmla="*/ 871370 h 946673"/>
                <a:gd name="connsiteX3" fmla="*/ 107577 w 559398"/>
                <a:gd name="connsiteY3" fmla="*/ 892885 h 946673"/>
                <a:gd name="connsiteX4" fmla="*/ 182880 w 559398"/>
                <a:gd name="connsiteY4" fmla="*/ 935916 h 946673"/>
                <a:gd name="connsiteX5" fmla="*/ 225911 w 559398"/>
                <a:gd name="connsiteY5" fmla="*/ 946673 h 946673"/>
                <a:gd name="connsiteX6" fmla="*/ 365760 w 559398"/>
                <a:gd name="connsiteY6" fmla="*/ 925158 h 946673"/>
                <a:gd name="connsiteX7" fmla="*/ 419548 w 559398"/>
                <a:gd name="connsiteY7" fmla="*/ 882127 h 946673"/>
                <a:gd name="connsiteX8" fmla="*/ 441064 w 559398"/>
                <a:gd name="connsiteY8" fmla="*/ 849854 h 946673"/>
                <a:gd name="connsiteX9" fmla="*/ 494852 w 559398"/>
                <a:gd name="connsiteY9" fmla="*/ 763793 h 946673"/>
                <a:gd name="connsiteX10" fmla="*/ 505610 w 559398"/>
                <a:gd name="connsiteY10" fmla="*/ 731520 h 946673"/>
                <a:gd name="connsiteX11" fmla="*/ 516367 w 559398"/>
                <a:gd name="connsiteY11" fmla="*/ 688490 h 946673"/>
                <a:gd name="connsiteX12" fmla="*/ 537883 w 559398"/>
                <a:gd name="connsiteY12" fmla="*/ 666974 h 946673"/>
                <a:gd name="connsiteX13" fmla="*/ 537883 w 559398"/>
                <a:gd name="connsiteY13" fmla="*/ 505610 h 946673"/>
                <a:gd name="connsiteX14" fmla="*/ 516367 w 559398"/>
                <a:gd name="connsiteY14" fmla="*/ 484094 h 946673"/>
                <a:gd name="connsiteX15" fmla="*/ 441064 w 559398"/>
                <a:gd name="connsiteY15" fmla="*/ 451822 h 946673"/>
                <a:gd name="connsiteX16" fmla="*/ 376518 w 559398"/>
                <a:gd name="connsiteY16" fmla="*/ 430306 h 946673"/>
                <a:gd name="connsiteX17" fmla="*/ 268941 w 559398"/>
                <a:gd name="connsiteY17" fmla="*/ 451822 h 946673"/>
                <a:gd name="connsiteX18" fmla="*/ 193638 w 559398"/>
                <a:gd name="connsiteY18" fmla="*/ 516367 h 946673"/>
                <a:gd name="connsiteX19" fmla="*/ 161365 w 559398"/>
                <a:gd name="connsiteY19" fmla="*/ 580913 h 946673"/>
                <a:gd name="connsiteX20" fmla="*/ 150607 w 559398"/>
                <a:gd name="connsiteY20" fmla="*/ 613186 h 946673"/>
                <a:gd name="connsiteX21" fmla="*/ 161365 w 559398"/>
                <a:gd name="connsiteY21" fmla="*/ 699247 h 946673"/>
                <a:gd name="connsiteX22" fmla="*/ 204396 w 559398"/>
                <a:gd name="connsiteY22" fmla="*/ 763793 h 946673"/>
                <a:gd name="connsiteX23" fmla="*/ 365760 w 559398"/>
                <a:gd name="connsiteY23" fmla="*/ 806824 h 946673"/>
                <a:gd name="connsiteX24" fmla="*/ 484094 w 559398"/>
                <a:gd name="connsiteY24" fmla="*/ 785309 h 946673"/>
                <a:gd name="connsiteX25" fmla="*/ 516367 w 559398"/>
                <a:gd name="connsiteY25" fmla="*/ 720763 h 946673"/>
                <a:gd name="connsiteX26" fmla="*/ 527125 w 559398"/>
                <a:gd name="connsiteY26" fmla="*/ 688490 h 946673"/>
                <a:gd name="connsiteX27" fmla="*/ 559398 w 559398"/>
                <a:gd name="connsiteY27" fmla="*/ 580913 h 946673"/>
                <a:gd name="connsiteX28" fmla="*/ 548640 w 559398"/>
                <a:gd name="connsiteY28" fmla="*/ 333487 h 946673"/>
                <a:gd name="connsiteX29" fmla="*/ 537883 w 559398"/>
                <a:gd name="connsiteY29" fmla="*/ 279699 h 946673"/>
                <a:gd name="connsiteX30" fmla="*/ 516367 w 559398"/>
                <a:gd name="connsiteY30" fmla="*/ 258184 h 946673"/>
                <a:gd name="connsiteX31" fmla="*/ 505610 w 559398"/>
                <a:gd name="connsiteY31" fmla="*/ 204396 h 946673"/>
                <a:gd name="connsiteX32" fmla="*/ 494852 w 559398"/>
                <a:gd name="connsiteY32" fmla="*/ 161365 h 946673"/>
                <a:gd name="connsiteX33" fmla="*/ 505610 w 559398"/>
                <a:gd name="connsiteY33" fmla="*/ 21516 h 946673"/>
                <a:gd name="connsiteX34" fmla="*/ 537883 w 559398"/>
                <a:gd name="connsiteY34" fmla="*/ 10758 h 946673"/>
                <a:gd name="connsiteX35" fmla="*/ 548640 w 559398"/>
                <a:gd name="connsiteY35" fmla="*/ 0 h 9466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559398" h="946673">
                  <a:moveTo>
                    <a:pt x="0" y="806824"/>
                  </a:moveTo>
                  <a:cubicBezTo>
                    <a:pt x="17929" y="821167"/>
                    <a:pt x="35419" y="836078"/>
                    <a:pt x="53788" y="849854"/>
                  </a:cubicBezTo>
                  <a:cubicBezTo>
                    <a:pt x="64131" y="857612"/>
                    <a:pt x="75965" y="863293"/>
                    <a:pt x="86061" y="871370"/>
                  </a:cubicBezTo>
                  <a:cubicBezTo>
                    <a:pt x="93981" y="877706"/>
                    <a:pt x="99657" y="886549"/>
                    <a:pt x="107577" y="892885"/>
                  </a:cubicBezTo>
                  <a:cubicBezTo>
                    <a:pt x="125934" y="907570"/>
                    <a:pt x="162097" y="928122"/>
                    <a:pt x="182880" y="935916"/>
                  </a:cubicBezTo>
                  <a:cubicBezTo>
                    <a:pt x="196724" y="941107"/>
                    <a:pt x="211567" y="943087"/>
                    <a:pt x="225911" y="946673"/>
                  </a:cubicBezTo>
                  <a:cubicBezTo>
                    <a:pt x="256771" y="943587"/>
                    <a:pt x="326989" y="944544"/>
                    <a:pt x="365760" y="925158"/>
                  </a:cubicBezTo>
                  <a:cubicBezTo>
                    <a:pt x="384401" y="915837"/>
                    <a:pt x="406205" y="898806"/>
                    <a:pt x="419548" y="882127"/>
                  </a:cubicBezTo>
                  <a:cubicBezTo>
                    <a:pt x="427625" y="872031"/>
                    <a:pt x="433549" y="860375"/>
                    <a:pt x="441064" y="849854"/>
                  </a:cubicBezTo>
                  <a:cubicBezTo>
                    <a:pt x="474160" y="803520"/>
                    <a:pt x="473189" y="814341"/>
                    <a:pt x="494852" y="763793"/>
                  </a:cubicBezTo>
                  <a:cubicBezTo>
                    <a:pt x="499319" y="753370"/>
                    <a:pt x="502495" y="742423"/>
                    <a:pt x="505610" y="731520"/>
                  </a:cubicBezTo>
                  <a:cubicBezTo>
                    <a:pt x="509672" y="717304"/>
                    <a:pt x="509755" y="701714"/>
                    <a:pt x="516367" y="688490"/>
                  </a:cubicBezTo>
                  <a:cubicBezTo>
                    <a:pt x="520903" y="679418"/>
                    <a:pt x="530711" y="674146"/>
                    <a:pt x="537883" y="666974"/>
                  </a:cubicBezTo>
                  <a:cubicBezTo>
                    <a:pt x="547222" y="601600"/>
                    <a:pt x="558063" y="572878"/>
                    <a:pt x="537883" y="505610"/>
                  </a:cubicBezTo>
                  <a:cubicBezTo>
                    <a:pt x="534969" y="495895"/>
                    <a:pt x="524287" y="490430"/>
                    <a:pt x="516367" y="484094"/>
                  </a:cubicBezTo>
                  <a:cubicBezTo>
                    <a:pt x="478818" y="454055"/>
                    <a:pt x="488602" y="466084"/>
                    <a:pt x="441064" y="451822"/>
                  </a:cubicBezTo>
                  <a:cubicBezTo>
                    <a:pt x="419341" y="445305"/>
                    <a:pt x="376518" y="430306"/>
                    <a:pt x="376518" y="430306"/>
                  </a:cubicBezTo>
                  <a:cubicBezTo>
                    <a:pt x="340659" y="437478"/>
                    <a:pt x="303380" y="439522"/>
                    <a:pt x="268941" y="451822"/>
                  </a:cubicBezTo>
                  <a:cubicBezTo>
                    <a:pt x="247473" y="459489"/>
                    <a:pt x="209965" y="500040"/>
                    <a:pt x="193638" y="516367"/>
                  </a:cubicBezTo>
                  <a:cubicBezTo>
                    <a:pt x="166597" y="597486"/>
                    <a:pt x="203073" y="497497"/>
                    <a:pt x="161365" y="580913"/>
                  </a:cubicBezTo>
                  <a:cubicBezTo>
                    <a:pt x="156294" y="591055"/>
                    <a:pt x="154193" y="602428"/>
                    <a:pt x="150607" y="613186"/>
                  </a:cubicBezTo>
                  <a:cubicBezTo>
                    <a:pt x="154193" y="641873"/>
                    <a:pt x="151641" y="672021"/>
                    <a:pt x="161365" y="699247"/>
                  </a:cubicBezTo>
                  <a:cubicBezTo>
                    <a:pt x="170062" y="723599"/>
                    <a:pt x="190052" y="742278"/>
                    <a:pt x="204396" y="763793"/>
                  </a:cubicBezTo>
                  <a:cubicBezTo>
                    <a:pt x="251846" y="834968"/>
                    <a:pt x="213017" y="795074"/>
                    <a:pt x="365760" y="806824"/>
                  </a:cubicBezTo>
                  <a:cubicBezTo>
                    <a:pt x="405205" y="799652"/>
                    <a:pt x="445776" y="797099"/>
                    <a:pt x="484094" y="785309"/>
                  </a:cubicBezTo>
                  <a:cubicBezTo>
                    <a:pt x="510552" y="777168"/>
                    <a:pt x="511186" y="738897"/>
                    <a:pt x="516367" y="720763"/>
                  </a:cubicBezTo>
                  <a:cubicBezTo>
                    <a:pt x="519482" y="709860"/>
                    <a:pt x="524010" y="699393"/>
                    <a:pt x="527125" y="688490"/>
                  </a:cubicBezTo>
                  <a:cubicBezTo>
                    <a:pt x="559647" y="574667"/>
                    <a:pt x="508261" y="734325"/>
                    <a:pt x="559398" y="580913"/>
                  </a:cubicBezTo>
                  <a:cubicBezTo>
                    <a:pt x="555812" y="498438"/>
                    <a:pt x="554522" y="415830"/>
                    <a:pt x="548640" y="333487"/>
                  </a:cubicBezTo>
                  <a:cubicBezTo>
                    <a:pt x="547337" y="315249"/>
                    <a:pt x="545086" y="296505"/>
                    <a:pt x="537883" y="279699"/>
                  </a:cubicBezTo>
                  <a:cubicBezTo>
                    <a:pt x="533888" y="270377"/>
                    <a:pt x="523539" y="265356"/>
                    <a:pt x="516367" y="258184"/>
                  </a:cubicBezTo>
                  <a:cubicBezTo>
                    <a:pt x="512781" y="240255"/>
                    <a:pt x="509576" y="222245"/>
                    <a:pt x="505610" y="204396"/>
                  </a:cubicBezTo>
                  <a:cubicBezTo>
                    <a:pt x="502403" y="189963"/>
                    <a:pt x="494852" y="176150"/>
                    <a:pt x="494852" y="161365"/>
                  </a:cubicBezTo>
                  <a:cubicBezTo>
                    <a:pt x="494852" y="114611"/>
                    <a:pt x="492766" y="66471"/>
                    <a:pt x="505610" y="21516"/>
                  </a:cubicBezTo>
                  <a:cubicBezTo>
                    <a:pt x="508725" y="10613"/>
                    <a:pt x="527741" y="15829"/>
                    <a:pt x="537883" y="10758"/>
                  </a:cubicBezTo>
                  <a:cubicBezTo>
                    <a:pt x="542419" y="8490"/>
                    <a:pt x="545054" y="3586"/>
                    <a:pt x="548640" y="0"/>
                  </a:cubicBezTo>
                </a:path>
              </a:pathLst>
            </a:custGeom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grpSp>
          <p:nvGrpSpPr>
            <p:cNvPr id="37" name="Grupa 36"/>
            <p:cNvGrpSpPr/>
            <p:nvPr/>
          </p:nvGrpSpPr>
          <p:grpSpPr>
            <a:xfrm>
              <a:off x="339091" y="3676089"/>
              <a:ext cx="7298837" cy="2330711"/>
              <a:chOff x="691066" y="2729752"/>
              <a:chExt cx="6670634" cy="3041725"/>
            </a:xfrm>
          </p:grpSpPr>
          <p:grpSp>
            <p:nvGrpSpPr>
              <p:cNvPr id="12" name="Grupa 11"/>
              <p:cNvGrpSpPr/>
              <p:nvPr/>
            </p:nvGrpSpPr>
            <p:grpSpPr>
              <a:xfrm>
                <a:off x="691066" y="3654909"/>
                <a:ext cx="3394711" cy="2092363"/>
                <a:chOff x="871369" y="3614569"/>
                <a:chExt cx="3394711" cy="2092363"/>
              </a:xfrm>
            </p:grpSpPr>
            <p:sp>
              <p:nvSpPr>
                <p:cNvPr id="9" name="Dijagram toka: Memorija s izravnim pristupom 8"/>
                <p:cNvSpPr/>
                <p:nvPr/>
              </p:nvSpPr>
              <p:spPr>
                <a:xfrm>
                  <a:off x="871369" y="3614569"/>
                  <a:ext cx="3394711" cy="1731982"/>
                </a:xfrm>
                <a:prstGeom prst="flowChartMagneticDrum">
                  <a:avLst/>
                </a:prstGeom>
              </p:spPr>
              <p:style>
                <a:lnRef idx="3">
                  <a:schemeClr val="lt1"/>
                </a:lnRef>
                <a:fillRef idx="1">
                  <a:schemeClr val="accent5"/>
                </a:fillRef>
                <a:effectRef idx="1">
                  <a:schemeClr val="accent5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hr-HR" sz="2800" b="1" dirty="0" smtClean="0">
                      <a:ln w="22225">
                        <a:solidFill>
                          <a:schemeClr val="accent2"/>
                        </a:solidFill>
                        <a:prstDash val="solid"/>
                      </a:ln>
                      <a:solidFill>
                        <a:srgbClr val="FF0000"/>
                      </a:solidFill>
                    </a:rPr>
                    <a:t>Plin</a:t>
                  </a:r>
                  <a:endParaRPr lang="hr-HR" sz="2800" b="1" dirty="0">
                    <a:ln w="22225">
                      <a:solidFill>
                        <a:schemeClr val="accent2"/>
                      </a:solidFill>
                      <a:prstDash val="solid"/>
                    </a:ln>
                    <a:solidFill>
                      <a:srgbClr val="FF0000"/>
                    </a:solidFill>
                  </a:endParaRPr>
                </a:p>
              </p:txBody>
            </p:sp>
            <p:sp>
              <p:nvSpPr>
                <p:cNvPr id="10" name="Dijagram toka: Stjecište 9"/>
                <p:cNvSpPr/>
                <p:nvPr/>
              </p:nvSpPr>
              <p:spPr>
                <a:xfrm>
                  <a:off x="1194098" y="4986170"/>
                  <a:ext cx="701936" cy="720762"/>
                </a:xfrm>
                <a:prstGeom prst="flowChartSummingJunction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  <p:sp>
              <p:nvSpPr>
                <p:cNvPr id="11" name="Dijagram toka: Stjecište 10"/>
                <p:cNvSpPr/>
                <p:nvPr/>
              </p:nvSpPr>
              <p:spPr>
                <a:xfrm>
                  <a:off x="2629794" y="4986170"/>
                  <a:ext cx="720762" cy="707315"/>
                </a:xfrm>
                <a:prstGeom prst="flowChartSummingJunction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hr-HR"/>
                </a:p>
              </p:txBody>
            </p:sp>
          </p:grpSp>
          <p:sp>
            <p:nvSpPr>
              <p:cNvPr id="13" name="Pravokutnik 12"/>
              <p:cNvSpPr/>
              <p:nvPr/>
            </p:nvSpPr>
            <p:spPr>
              <a:xfrm>
                <a:off x="3517750" y="5228215"/>
                <a:ext cx="748329" cy="139849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4" name="Pravokutnik 13"/>
              <p:cNvSpPr/>
              <p:nvPr/>
            </p:nvSpPr>
            <p:spPr>
              <a:xfrm>
                <a:off x="4266080" y="3173506"/>
                <a:ext cx="2859964" cy="2213385"/>
              </a:xfrm>
              <a:prstGeom prst="rect">
                <a:avLst/>
              </a:prstGeom>
            </p:spPr>
            <p:style>
              <a:lnRef idx="2">
                <a:schemeClr val="accent2">
                  <a:shade val="50000"/>
                </a:schemeClr>
              </a:lnRef>
              <a:fillRef idx="1">
                <a:schemeClr val="accent2"/>
              </a:fillRef>
              <a:effectRef idx="0">
                <a:schemeClr val="accent2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5" name="Dijagram toka: Stjecište 14"/>
              <p:cNvSpPr/>
              <p:nvPr/>
            </p:nvSpPr>
            <p:spPr>
              <a:xfrm>
                <a:off x="6361804" y="5066852"/>
                <a:ext cx="691066" cy="661594"/>
              </a:xfrm>
              <a:prstGeom prst="flowChartSummingJunction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17" name="Dijagram toka: Stjecište 16"/>
              <p:cNvSpPr/>
              <p:nvPr/>
            </p:nvSpPr>
            <p:spPr>
              <a:xfrm>
                <a:off x="5446280" y="5066852"/>
                <a:ext cx="735221" cy="704625"/>
              </a:xfrm>
              <a:prstGeom prst="flowChartSummingJunction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0" name="Prostoručno 19"/>
              <p:cNvSpPr/>
              <p:nvPr/>
            </p:nvSpPr>
            <p:spPr>
              <a:xfrm>
                <a:off x="3614569" y="3883511"/>
                <a:ext cx="645546" cy="1032734"/>
              </a:xfrm>
              <a:custGeom>
                <a:avLst/>
                <a:gdLst>
                  <a:gd name="connsiteX0" fmla="*/ 0 w 645546"/>
                  <a:gd name="connsiteY0" fmla="*/ 1011218 h 1032734"/>
                  <a:gd name="connsiteX1" fmla="*/ 53789 w 645546"/>
                  <a:gd name="connsiteY1" fmla="*/ 1032734 h 1032734"/>
                  <a:gd name="connsiteX2" fmla="*/ 75304 w 645546"/>
                  <a:gd name="connsiteY2" fmla="*/ 1011218 h 1032734"/>
                  <a:gd name="connsiteX3" fmla="*/ 139850 w 645546"/>
                  <a:gd name="connsiteY3" fmla="*/ 957430 h 1032734"/>
                  <a:gd name="connsiteX4" fmla="*/ 161365 w 645546"/>
                  <a:gd name="connsiteY4" fmla="*/ 914400 h 1032734"/>
                  <a:gd name="connsiteX5" fmla="*/ 204396 w 645546"/>
                  <a:gd name="connsiteY5" fmla="*/ 849854 h 1032734"/>
                  <a:gd name="connsiteX6" fmla="*/ 225911 w 645546"/>
                  <a:gd name="connsiteY6" fmla="*/ 774550 h 1032734"/>
                  <a:gd name="connsiteX7" fmla="*/ 215153 w 645546"/>
                  <a:gd name="connsiteY7" fmla="*/ 623943 h 1032734"/>
                  <a:gd name="connsiteX8" fmla="*/ 182880 w 645546"/>
                  <a:gd name="connsiteY8" fmla="*/ 559397 h 1032734"/>
                  <a:gd name="connsiteX9" fmla="*/ 139850 w 645546"/>
                  <a:gd name="connsiteY9" fmla="*/ 527124 h 1032734"/>
                  <a:gd name="connsiteX10" fmla="*/ 64546 w 645546"/>
                  <a:gd name="connsiteY10" fmla="*/ 484094 h 1032734"/>
                  <a:gd name="connsiteX11" fmla="*/ 86062 w 645546"/>
                  <a:gd name="connsiteY11" fmla="*/ 602428 h 1032734"/>
                  <a:gd name="connsiteX12" fmla="*/ 96819 w 645546"/>
                  <a:gd name="connsiteY12" fmla="*/ 645458 h 1032734"/>
                  <a:gd name="connsiteX13" fmla="*/ 161365 w 645546"/>
                  <a:gd name="connsiteY13" fmla="*/ 666974 h 1032734"/>
                  <a:gd name="connsiteX14" fmla="*/ 193638 w 645546"/>
                  <a:gd name="connsiteY14" fmla="*/ 677731 h 1032734"/>
                  <a:gd name="connsiteX15" fmla="*/ 290457 w 645546"/>
                  <a:gd name="connsiteY15" fmla="*/ 666974 h 1032734"/>
                  <a:gd name="connsiteX16" fmla="*/ 344245 w 645546"/>
                  <a:gd name="connsiteY16" fmla="*/ 613185 h 1032734"/>
                  <a:gd name="connsiteX17" fmla="*/ 365760 w 645546"/>
                  <a:gd name="connsiteY17" fmla="*/ 548640 h 1032734"/>
                  <a:gd name="connsiteX18" fmla="*/ 365760 w 645546"/>
                  <a:gd name="connsiteY18" fmla="*/ 344244 h 1032734"/>
                  <a:gd name="connsiteX19" fmla="*/ 301215 w 645546"/>
                  <a:gd name="connsiteY19" fmla="*/ 279698 h 1032734"/>
                  <a:gd name="connsiteX20" fmla="*/ 290457 w 645546"/>
                  <a:gd name="connsiteY20" fmla="*/ 387275 h 1032734"/>
                  <a:gd name="connsiteX21" fmla="*/ 355003 w 645546"/>
                  <a:gd name="connsiteY21" fmla="*/ 430305 h 1032734"/>
                  <a:gd name="connsiteX22" fmla="*/ 441064 w 645546"/>
                  <a:gd name="connsiteY22" fmla="*/ 419548 h 1032734"/>
                  <a:gd name="connsiteX23" fmla="*/ 473337 w 645546"/>
                  <a:gd name="connsiteY23" fmla="*/ 408790 h 1032734"/>
                  <a:gd name="connsiteX24" fmla="*/ 505610 w 645546"/>
                  <a:gd name="connsiteY24" fmla="*/ 365760 h 1032734"/>
                  <a:gd name="connsiteX25" fmla="*/ 527125 w 645546"/>
                  <a:gd name="connsiteY25" fmla="*/ 333487 h 1032734"/>
                  <a:gd name="connsiteX26" fmla="*/ 537883 w 645546"/>
                  <a:gd name="connsiteY26" fmla="*/ 301214 h 1032734"/>
                  <a:gd name="connsiteX27" fmla="*/ 559398 w 645546"/>
                  <a:gd name="connsiteY27" fmla="*/ 258183 h 1032734"/>
                  <a:gd name="connsiteX28" fmla="*/ 537883 w 645546"/>
                  <a:gd name="connsiteY28" fmla="*/ 53788 h 1032734"/>
                  <a:gd name="connsiteX29" fmla="*/ 505610 w 645546"/>
                  <a:gd name="connsiteY29" fmla="*/ 43030 h 1032734"/>
                  <a:gd name="connsiteX30" fmla="*/ 537883 w 645546"/>
                  <a:gd name="connsiteY30" fmla="*/ 32273 h 1032734"/>
                  <a:gd name="connsiteX31" fmla="*/ 613186 w 645546"/>
                  <a:gd name="connsiteY31" fmla="*/ 21515 h 1032734"/>
                  <a:gd name="connsiteX32" fmla="*/ 645459 w 645546"/>
                  <a:gd name="connsiteY32" fmla="*/ 0 h 1032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</a:cxnLst>
                <a:rect l="l" t="t" r="r" b="b"/>
                <a:pathLst>
                  <a:path w="645546" h="1032734">
                    <a:moveTo>
                      <a:pt x="0" y="1011218"/>
                    </a:moveTo>
                    <a:cubicBezTo>
                      <a:pt x="17930" y="1018390"/>
                      <a:pt x="34478" y="1032734"/>
                      <a:pt x="53789" y="1032734"/>
                    </a:cubicBezTo>
                    <a:cubicBezTo>
                      <a:pt x="63932" y="1032734"/>
                      <a:pt x="67384" y="1017554"/>
                      <a:pt x="75304" y="1011218"/>
                    </a:cubicBezTo>
                    <a:cubicBezTo>
                      <a:pt x="106758" y="986055"/>
                      <a:pt x="114294" y="993208"/>
                      <a:pt x="139850" y="957430"/>
                    </a:cubicBezTo>
                    <a:cubicBezTo>
                      <a:pt x="149171" y="944381"/>
                      <a:pt x="153114" y="928151"/>
                      <a:pt x="161365" y="914400"/>
                    </a:cubicBezTo>
                    <a:cubicBezTo>
                      <a:pt x="174669" y="892227"/>
                      <a:pt x="204396" y="849854"/>
                      <a:pt x="204396" y="849854"/>
                    </a:cubicBezTo>
                    <a:cubicBezTo>
                      <a:pt x="209468" y="834637"/>
                      <a:pt x="225911" y="788055"/>
                      <a:pt x="225911" y="774550"/>
                    </a:cubicBezTo>
                    <a:cubicBezTo>
                      <a:pt x="225911" y="724220"/>
                      <a:pt x="221034" y="673929"/>
                      <a:pt x="215153" y="623943"/>
                    </a:cubicBezTo>
                    <a:cubicBezTo>
                      <a:pt x="212820" y="604109"/>
                      <a:pt x="196420" y="572937"/>
                      <a:pt x="182880" y="559397"/>
                    </a:cubicBezTo>
                    <a:cubicBezTo>
                      <a:pt x="170202" y="546719"/>
                      <a:pt x="154440" y="537545"/>
                      <a:pt x="139850" y="527124"/>
                    </a:cubicBezTo>
                    <a:cubicBezTo>
                      <a:pt x="104373" y="501783"/>
                      <a:pt x="106565" y="505103"/>
                      <a:pt x="64546" y="484094"/>
                    </a:cubicBezTo>
                    <a:cubicBezTo>
                      <a:pt x="71718" y="523539"/>
                      <a:pt x="78199" y="563115"/>
                      <a:pt x="86062" y="602428"/>
                    </a:cubicBezTo>
                    <a:cubicBezTo>
                      <a:pt x="88962" y="616926"/>
                      <a:pt x="85594" y="635836"/>
                      <a:pt x="96819" y="645458"/>
                    </a:cubicBezTo>
                    <a:cubicBezTo>
                      <a:pt x="114038" y="660218"/>
                      <a:pt x="139850" y="659802"/>
                      <a:pt x="161365" y="666974"/>
                    </a:cubicBezTo>
                    <a:lnTo>
                      <a:pt x="193638" y="677731"/>
                    </a:lnTo>
                    <a:cubicBezTo>
                      <a:pt x="225911" y="674145"/>
                      <a:pt x="260611" y="679765"/>
                      <a:pt x="290457" y="666974"/>
                    </a:cubicBezTo>
                    <a:cubicBezTo>
                      <a:pt x="313763" y="656986"/>
                      <a:pt x="344245" y="613185"/>
                      <a:pt x="344245" y="613185"/>
                    </a:cubicBezTo>
                    <a:cubicBezTo>
                      <a:pt x="351417" y="591670"/>
                      <a:pt x="361008" y="570815"/>
                      <a:pt x="365760" y="548640"/>
                    </a:cubicBezTo>
                    <a:cubicBezTo>
                      <a:pt x="380403" y="480308"/>
                      <a:pt x="380544" y="413237"/>
                      <a:pt x="365760" y="344244"/>
                    </a:cubicBezTo>
                    <a:cubicBezTo>
                      <a:pt x="359736" y="316130"/>
                      <a:pt x="319315" y="293273"/>
                      <a:pt x="301215" y="279698"/>
                    </a:cubicBezTo>
                    <a:cubicBezTo>
                      <a:pt x="269019" y="311894"/>
                      <a:pt x="250615" y="318975"/>
                      <a:pt x="290457" y="387275"/>
                    </a:cubicBezTo>
                    <a:cubicBezTo>
                      <a:pt x="303486" y="409611"/>
                      <a:pt x="355003" y="430305"/>
                      <a:pt x="355003" y="430305"/>
                    </a:cubicBezTo>
                    <a:cubicBezTo>
                      <a:pt x="383690" y="426719"/>
                      <a:pt x="412620" y="424720"/>
                      <a:pt x="441064" y="419548"/>
                    </a:cubicBezTo>
                    <a:cubicBezTo>
                      <a:pt x="452221" y="417520"/>
                      <a:pt x="464626" y="416049"/>
                      <a:pt x="473337" y="408790"/>
                    </a:cubicBezTo>
                    <a:cubicBezTo>
                      <a:pt x="487111" y="397312"/>
                      <a:pt x="495189" y="380350"/>
                      <a:pt x="505610" y="365760"/>
                    </a:cubicBezTo>
                    <a:cubicBezTo>
                      <a:pt x="513125" y="355239"/>
                      <a:pt x="521343" y="345051"/>
                      <a:pt x="527125" y="333487"/>
                    </a:cubicBezTo>
                    <a:cubicBezTo>
                      <a:pt x="532196" y="323345"/>
                      <a:pt x="533416" y="311637"/>
                      <a:pt x="537883" y="301214"/>
                    </a:cubicBezTo>
                    <a:cubicBezTo>
                      <a:pt x="544200" y="286474"/>
                      <a:pt x="552226" y="272527"/>
                      <a:pt x="559398" y="258183"/>
                    </a:cubicBezTo>
                    <a:cubicBezTo>
                      <a:pt x="552226" y="190051"/>
                      <a:pt x="554499" y="120251"/>
                      <a:pt x="537883" y="53788"/>
                    </a:cubicBezTo>
                    <a:cubicBezTo>
                      <a:pt x="535133" y="42787"/>
                      <a:pt x="505610" y="54370"/>
                      <a:pt x="505610" y="43030"/>
                    </a:cubicBezTo>
                    <a:cubicBezTo>
                      <a:pt x="505610" y="31690"/>
                      <a:pt x="526764" y="34497"/>
                      <a:pt x="537883" y="32273"/>
                    </a:cubicBezTo>
                    <a:cubicBezTo>
                      <a:pt x="562746" y="27300"/>
                      <a:pt x="588085" y="25101"/>
                      <a:pt x="613186" y="21515"/>
                    </a:cubicBezTo>
                    <a:cubicBezTo>
                      <a:pt x="648861" y="9623"/>
                      <a:pt x="645459" y="22097"/>
                      <a:pt x="645459" y="0"/>
                    </a:cubicBezTo>
                  </a:path>
                </a:pathLst>
              </a:custGeom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1" name="Zaobljeni pravokutnik 20"/>
              <p:cNvSpPr/>
              <p:nvPr/>
            </p:nvSpPr>
            <p:spPr>
              <a:xfrm>
                <a:off x="6087821" y="3595743"/>
                <a:ext cx="779873" cy="783963"/>
              </a:xfrm>
              <a:prstGeom prst="roundRect">
                <a:avLst/>
              </a:prstGeom>
              <a:effectLst>
                <a:glow rad="63500">
                  <a:schemeClr val="accent3">
                    <a:satMod val="175000"/>
                    <a:alpha val="40000"/>
                  </a:schemeClr>
                </a:glow>
              </a:effectLst>
              <a:scene3d>
                <a:camera prst="orthographicFront"/>
                <a:lightRig rig="threePt" dir="t"/>
              </a:scene3d>
              <a:sp3d>
                <a:bevelT prst="angle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2" name="Zaobljeni pravokutnik 21"/>
              <p:cNvSpPr/>
              <p:nvPr/>
            </p:nvSpPr>
            <p:spPr>
              <a:xfrm>
                <a:off x="7106099" y="3595743"/>
                <a:ext cx="185009" cy="925157"/>
              </a:xfrm>
              <a:prstGeom prst="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3" name="Pravokutnik s odsječenim zaobljenim jednim kutom 22"/>
              <p:cNvSpPr/>
              <p:nvPr/>
            </p:nvSpPr>
            <p:spPr>
              <a:xfrm rot="5400000">
                <a:off x="6904110" y="4926608"/>
                <a:ext cx="683107" cy="232073"/>
              </a:xfrm>
              <a:prstGeom prst="snipRoundRect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24" name="Pravokutnik s odsječenim zaobljenim jednim kutom 23"/>
              <p:cNvSpPr/>
              <p:nvPr/>
            </p:nvSpPr>
            <p:spPr>
              <a:xfrm>
                <a:off x="5766098" y="2729752"/>
                <a:ext cx="1359945" cy="443754"/>
              </a:xfrm>
              <a:prstGeom prst="snipRound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  <p:sp>
            <p:nvSpPr>
              <p:cNvPr id="35" name="Elipsa 34"/>
              <p:cNvSpPr/>
              <p:nvPr/>
            </p:nvSpPr>
            <p:spPr>
              <a:xfrm>
                <a:off x="6087821" y="4485938"/>
                <a:ext cx="194645" cy="91440"/>
              </a:xfrm>
              <a:prstGeom prst="ellipse">
                <a:avLst/>
              </a:prstGeom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hr-HR"/>
              </a:p>
            </p:txBody>
          </p:sp>
        </p:grpSp>
      </p:grpSp>
      <p:sp>
        <p:nvSpPr>
          <p:cNvPr id="39" name="Pravokutnik 38"/>
          <p:cNvSpPr/>
          <p:nvPr/>
        </p:nvSpPr>
        <p:spPr>
          <a:xfrm>
            <a:off x="-1" y="0"/>
            <a:ext cx="12192001" cy="2302135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cxnSp>
        <p:nvCxnSpPr>
          <p:cNvPr id="46" name="Ravni poveznik 45"/>
          <p:cNvCxnSpPr/>
          <p:nvPr/>
        </p:nvCxnSpPr>
        <p:spPr>
          <a:xfrm>
            <a:off x="10924727" y="1301675"/>
            <a:ext cx="32273" cy="872714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47" name="Zaobljeni pravokutnik 46"/>
          <p:cNvSpPr/>
          <p:nvPr/>
        </p:nvSpPr>
        <p:spPr>
          <a:xfrm>
            <a:off x="10203964" y="527123"/>
            <a:ext cx="1441525" cy="774551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tx1"/>
                </a:solidFill>
              </a:rPr>
              <a:t>Donji </a:t>
            </a:r>
            <a:br>
              <a:rPr lang="hr-HR" dirty="0" smtClean="0">
                <a:solidFill>
                  <a:schemeClr val="tx1"/>
                </a:solidFill>
              </a:rPr>
            </a:br>
            <a:r>
              <a:rPr lang="hr-HR" dirty="0" smtClean="0">
                <a:solidFill>
                  <a:schemeClr val="tx1"/>
                </a:solidFill>
              </a:rPr>
              <a:t>Miholjac</a:t>
            </a:r>
            <a:endParaRPr lang="hr-HR" dirty="0">
              <a:solidFill>
                <a:schemeClr val="tx1"/>
              </a:solidFill>
            </a:endParaRPr>
          </a:p>
        </p:txBody>
      </p:sp>
      <p:grpSp>
        <p:nvGrpSpPr>
          <p:cNvPr id="60" name="Grupa 59"/>
          <p:cNvGrpSpPr/>
          <p:nvPr/>
        </p:nvGrpSpPr>
        <p:grpSpPr>
          <a:xfrm>
            <a:off x="8167672" y="69956"/>
            <a:ext cx="1850315" cy="2077911"/>
            <a:chOff x="6186489" y="96478"/>
            <a:chExt cx="1850315" cy="2077911"/>
          </a:xfrm>
        </p:grpSpPr>
        <p:sp>
          <p:nvSpPr>
            <p:cNvPr id="42" name="Pravokutnik 41"/>
            <p:cNvSpPr/>
            <p:nvPr/>
          </p:nvSpPr>
          <p:spPr>
            <a:xfrm>
              <a:off x="6921090" y="978551"/>
              <a:ext cx="470647" cy="119583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0" name="Oblak 49"/>
            <p:cNvSpPr/>
            <p:nvPr/>
          </p:nvSpPr>
          <p:spPr>
            <a:xfrm>
              <a:off x="6186489" y="96478"/>
              <a:ext cx="1850315" cy="1344311"/>
            </a:xfrm>
            <a:prstGeom prst="cloud">
              <a:avLst/>
            </a:prstGeom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grpSp>
        <p:nvGrpSpPr>
          <p:cNvPr id="59" name="Grupa 58"/>
          <p:cNvGrpSpPr/>
          <p:nvPr/>
        </p:nvGrpSpPr>
        <p:grpSpPr>
          <a:xfrm>
            <a:off x="567462" y="127268"/>
            <a:ext cx="1850315" cy="2020600"/>
            <a:chOff x="2323739" y="181058"/>
            <a:chExt cx="1850315" cy="2020600"/>
          </a:xfrm>
        </p:grpSpPr>
        <p:sp>
          <p:nvSpPr>
            <p:cNvPr id="44" name="Pravokutnik 43"/>
            <p:cNvSpPr/>
            <p:nvPr/>
          </p:nvSpPr>
          <p:spPr>
            <a:xfrm>
              <a:off x="2980765" y="1005820"/>
              <a:ext cx="470647" cy="1195838"/>
            </a:xfrm>
            <a:prstGeom prst="rect">
              <a:avLst/>
            </a:prstGeom>
            <a:solidFill>
              <a:schemeClr val="accent2">
                <a:lumMod val="50000"/>
              </a:schemeClr>
            </a:solidFill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  <p:sp>
          <p:nvSpPr>
            <p:cNvPr id="52" name="Oblak 51"/>
            <p:cNvSpPr/>
            <p:nvPr/>
          </p:nvSpPr>
          <p:spPr>
            <a:xfrm>
              <a:off x="2323739" y="181058"/>
              <a:ext cx="1850315" cy="1344311"/>
            </a:xfrm>
            <a:prstGeom prst="cloud">
              <a:avLst/>
            </a:prstGeom>
            <a:effectLst>
              <a:glow rad="139700">
                <a:schemeClr val="accent6">
                  <a:satMod val="175000"/>
                  <a:alpha val="40000"/>
                </a:schemeClr>
              </a:glow>
            </a:effectLst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hr-HR"/>
            </a:p>
          </p:txBody>
        </p:sp>
      </p:grpSp>
      <p:cxnSp>
        <p:nvCxnSpPr>
          <p:cNvPr id="55" name="Ravni poveznik 54"/>
          <p:cNvCxnSpPr/>
          <p:nvPr/>
        </p:nvCxnSpPr>
        <p:spPr>
          <a:xfrm>
            <a:off x="2166042" y="1653265"/>
            <a:ext cx="0" cy="548393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8" name="Pravokutnik 57"/>
          <p:cNvSpPr/>
          <p:nvPr/>
        </p:nvSpPr>
        <p:spPr>
          <a:xfrm>
            <a:off x="3541719" y="242994"/>
            <a:ext cx="3903311" cy="15454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WELCOME TO DONJI MIHOLJAC!!</a:t>
            </a:r>
            <a:endParaRPr lang="hr-HR" dirty="0"/>
          </a:p>
        </p:txBody>
      </p:sp>
      <p:cxnSp>
        <p:nvCxnSpPr>
          <p:cNvPr id="62" name="Ravni poveznik 61"/>
          <p:cNvCxnSpPr>
            <a:stCxn id="58" idx="1"/>
          </p:cNvCxnSpPr>
          <p:nvPr/>
        </p:nvCxnSpPr>
        <p:spPr>
          <a:xfrm flipH="1">
            <a:off x="2847902" y="1015715"/>
            <a:ext cx="693817" cy="71264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4" name="Ravni poveznik 63"/>
          <p:cNvCxnSpPr>
            <a:stCxn id="58" idx="3"/>
          </p:cNvCxnSpPr>
          <p:nvPr/>
        </p:nvCxnSpPr>
        <p:spPr>
          <a:xfrm>
            <a:off x="7445030" y="1015715"/>
            <a:ext cx="914400" cy="91440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369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2.22222E-6 L 0.5487 0.025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435" y="12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7</Words>
  <Application>Microsoft Office PowerPoint</Application>
  <PresentationFormat>Široki zaslon</PresentationFormat>
  <Paragraphs>3</Paragraphs>
  <Slides>1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sustava Office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Učenik</dc:creator>
  <cp:lastModifiedBy>Učenik</cp:lastModifiedBy>
  <cp:revision>3</cp:revision>
  <dcterms:created xsi:type="dcterms:W3CDTF">2014-02-12T17:13:44Z</dcterms:created>
  <dcterms:modified xsi:type="dcterms:W3CDTF">2014-02-12T17:30:44Z</dcterms:modified>
</cp:coreProperties>
</file>