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9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19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06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9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2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79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55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99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29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72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1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8348-F961-46BE-B586-D70116FDB5F7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C2F2-2CF0-4747-8287-C571742CF0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0578229" y="2329841"/>
            <a:ext cx="1427967" cy="27807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1098060" y="2605414"/>
            <a:ext cx="388307" cy="526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8060" y="3319702"/>
            <a:ext cx="396274" cy="54259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8060" y="4593080"/>
            <a:ext cx="396274" cy="54259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0" y="5093182"/>
            <a:ext cx="12192000" cy="1722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450937" y="5866458"/>
            <a:ext cx="1929008" cy="234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13" y="5858490"/>
            <a:ext cx="1938696" cy="249958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482" y="5850522"/>
            <a:ext cx="1938696" cy="249958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8329808" y="3590997"/>
            <a:ext cx="1240077" cy="15321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709" y="3889941"/>
            <a:ext cx="396274" cy="54259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1819" y="4763607"/>
            <a:ext cx="256054" cy="38408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4282683" y="1665628"/>
            <a:ext cx="1277655" cy="3414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Jednakokračni trokut 14"/>
          <p:cNvSpPr/>
          <p:nvPr/>
        </p:nvSpPr>
        <p:spPr>
          <a:xfrm>
            <a:off x="8329808" y="2605414"/>
            <a:ext cx="1240077" cy="98558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37" y="4768857"/>
            <a:ext cx="4400213" cy="2057437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74695" y="2325869"/>
            <a:ext cx="396274" cy="54259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2044" y="1665628"/>
            <a:ext cx="1292464" cy="3426249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4695" y="3510187"/>
            <a:ext cx="396274" cy="54259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4695" y="4526867"/>
            <a:ext cx="396274" cy="54259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0139" y="2054573"/>
            <a:ext cx="396274" cy="54259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0139" y="2909268"/>
            <a:ext cx="396274" cy="54259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964" y="3908837"/>
            <a:ext cx="39627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62 L 0.60039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6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2014-02-11T10:17:13Z</dcterms:created>
  <dcterms:modified xsi:type="dcterms:W3CDTF">2014-02-11T10:27:52Z</dcterms:modified>
</cp:coreProperties>
</file>