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E5231-BB02-4F5C-AEC8-BE8F3B661B62}" type="datetimeFigureOut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A721A-BE21-4F1B-BCBF-8521E720DB9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743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BD33-6DB7-426B-8653-8094EFA02210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 descr="sochi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092496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DB43-BFBA-43EB-94D3-BEFCEDC2DD0B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alphaModFix amt="2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6EC4-A6B8-41B8-B5AC-ABF5199AAB15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2634-F933-4561-BDDD-6DB52A11EB82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1AC6-9961-4244-AFB9-5DD707AACFC8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8D8E-2E7D-48D9-A1CF-BFBF333A0CD8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B379-0AE9-4986-9640-01D12FAD7A60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16FD-80C6-4216-BE91-A0DEE73CAFE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50B2-9405-4B88-9D04-15F9255B0A49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9F7DD-29AB-4126-BF5E-C55E7EA07EAE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09E12-0F37-40D8-A286-ACEE91E7925B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1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9ABF-9AA6-4961-A958-0619233537F6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0" y="564357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800" b="1" dirty="0" smtClean="0"/>
              <a:t>Zimske olimpijske igre 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Slobodno skijanje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25963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Freestyle skijanje</a:t>
            </a:r>
            <a:r>
              <a:rPr lang="hr-HR" sz="2400" dirty="0" smtClean="0"/>
              <a:t> ili </a:t>
            </a:r>
            <a:r>
              <a:rPr lang="hr-HR" sz="2400" b="1" dirty="0" smtClean="0"/>
              <a:t>skijanje</a:t>
            </a:r>
            <a:r>
              <a:rPr lang="hr-HR" sz="2400" b="1" dirty="0"/>
              <a:t> </a:t>
            </a:r>
            <a:r>
              <a:rPr lang="hr-HR" sz="2400" b="1" dirty="0" smtClean="0"/>
              <a:t>slobodnim stilom</a:t>
            </a:r>
            <a:r>
              <a:rPr lang="hr-HR" sz="2400" dirty="0" smtClean="0"/>
              <a:t> skup je slobodnih stilova "ekstremno" orijentiranih na skokove, vožnje po raznim preprekama </a:t>
            </a:r>
            <a:r>
              <a:rPr lang="hr-HR" sz="2400" dirty="0" err="1" smtClean="0"/>
              <a:t>itd</a:t>
            </a:r>
            <a:r>
              <a:rPr lang="hr-HR" sz="2400" dirty="0" smtClean="0"/>
              <a:t>. </a:t>
            </a:r>
          </a:p>
          <a:p>
            <a:r>
              <a:rPr lang="hr-HR" sz="2400" dirty="0" smtClean="0"/>
              <a:t>Cilj freestyle skijaša (najčešće) nije brzina, nego vizualni dojam, kvaliteta izvedbe, raznolikost izvedenih "trikova" i njihova povezanost te ukomponiranost svih segmenata.</a:t>
            </a:r>
            <a:endParaRPr lang="hr-HR" sz="240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10</a:t>
            </a:fld>
            <a:endParaRPr lang="hr-HR"/>
          </a:p>
        </p:txBody>
      </p:sp>
      <p:pic>
        <p:nvPicPr>
          <p:cNvPr id="7" name="Slika 6" descr="Freestyle skijan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154" y="3802227"/>
            <a:ext cx="3493691" cy="2546027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Hokej na ledu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Hokej</a:t>
            </a:r>
            <a:r>
              <a:rPr lang="hr-HR" dirty="0" smtClean="0"/>
              <a:t> je ekipni šport koji se igra na umjetnim ili prirodnim ledenim površinama,a cilj igre je pogodit gol pločicom protivničkoj momčadi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11</a:t>
            </a:fld>
            <a:endParaRPr lang="hr-HR"/>
          </a:p>
        </p:txBody>
      </p:sp>
      <p:pic>
        <p:nvPicPr>
          <p:cNvPr id="7" name="Slika 6" descr="Hokej na led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286124"/>
            <a:ext cx="3929090" cy="29468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Sanjkanje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Sanjkanje</a:t>
            </a:r>
            <a:r>
              <a:rPr lang="hr-HR" dirty="0" smtClean="0"/>
              <a:t> je način prelaženja strmih zaleđenih ili </a:t>
            </a:r>
            <a:r>
              <a:rPr lang="hr-HR" dirty="0" smtClean="0"/>
              <a:t>zasniježih </a:t>
            </a:r>
            <a:r>
              <a:rPr lang="hr-HR" dirty="0" smtClean="0"/>
              <a:t>površina korištenjem sanjki u svrhu rekreacije ili zabave.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7" name="Slika 6" descr="Sanjkan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357562"/>
            <a:ext cx="4319507" cy="278608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 0.044  0.027 0.08  0.06 0.08  C 0.099 0.08  0.113 0.04  0.119 0.016  L 0.125 -0.016  C 0.131 -0.04  0.146 -0.08  0.19 -0.08  C 0.218 -0.08  0.25 -0.044  0.25 0  C 0.25 0.044  0.218 0.08  0.19 0.08  C 0.146 0.08  0.131 0.04  0.125 0.016  L 0.119 -0.016  C 0.113 -0.04  0.099 -0.08  0.06 -0.08  C 0.027 -0.08  0 -0.044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33333 L -0.25 0.16667 C -0.25 0.0919 -0.18107 -7.40741E-7 -0.125 -7.40741E-7 L -4.16667E-6 -7.40741E-7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34606 L 0.01823 -0.012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Nordijska kombinacija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Nordijska kombinacija</a:t>
            </a:r>
            <a:r>
              <a:rPr lang="hr-HR" dirty="0" smtClean="0"/>
              <a:t> je sport na snijegu koji uključuje dvije discipline: skijaško trčanje i skijaške skokove.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13</a:t>
            </a:fld>
            <a:endParaRPr lang="hr-HR"/>
          </a:p>
        </p:txBody>
      </p:sp>
      <p:pic>
        <p:nvPicPr>
          <p:cNvPr id="7" name="Slika 6" descr="Nordijska kombinaci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356992"/>
            <a:ext cx="3888432" cy="259464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57 -0.00139 L 0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121 -0.00394 L 1.94444E-6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2.96296E-6 L -4.16667E-6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Brzo klizanje na kratkim stazama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Brzo klizanje na kratkim stazama</a:t>
            </a:r>
            <a:r>
              <a:rPr lang="hr-HR" dirty="0" smtClean="0"/>
              <a:t> je jedna varijanta brzog klizanja kod kojeg se klizači na ledu natječu na kružnoj stazi duljine 111,12 metara.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14</a:t>
            </a:fld>
            <a:endParaRPr lang="hr-HR"/>
          </a:p>
        </p:txBody>
      </p:sp>
      <p:pic>
        <p:nvPicPr>
          <p:cNvPr id="7" name="Slika 6" descr="Brzo klizanje na kratkim staz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643" y="3717032"/>
            <a:ext cx="3438714" cy="226353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7037E-6 L 0 -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Skeleton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hr-HR" b="1" dirty="0" err="1" smtClean="0"/>
              <a:t>Skeleton</a:t>
            </a:r>
            <a:r>
              <a:rPr lang="hr-HR" dirty="0" smtClean="0"/>
              <a:t> je zimski sport u kojem je cilj prijeći zadanu zaleđenu stazu na propisanim sanjkama u što kraćem vremenu.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7" name="Slika 6" descr="Skele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844824"/>
            <a:ext cx="2531415" cy="3371844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76 -1.11111E-6 L 2.5E-6 -1.1111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98 0.00648 L 1.66667E-6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44444E-6 L -1.94444E-6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Skijaški skokovi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Skijaški skokovi</a:t>
            </a:r>
            <a:r>
              <a:rPr lang="hr-HR" dirty="0" smtClean="0"/>
              <a:t> su sport u kojem se skijaš spušta niz posebno konstruiranu rampu (skakaonicu) te nakon odraza pokušava 'preletjeti' što veću udaljenost.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7" name="Slika 6" descr="Skijaški skokov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929066"/>
            <a:ext cx="3571900" cy="2000264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458 -0.06296 C -0.46128 -0.01921 -0.45798 0.02454 -0.44097 0.03148 C -0.42396 0.03843 -0.39236 -0.00718 -0.36215 -0.02106 C -0.33194 -0.03495 -0.29132 -0.06134 -0.25989 -0.05255 C -0.22847 -0.04375 -0.21649 0.02269 -0.17326 0.03148 C -0.13003 0.04028 -0.02222 0.01227 -1.38889E-6 -1.11111E-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38 -0.09444 C -0.47847 -0.05069 -0.47639 -0.00694 -0.46458 0.01065 C -0.45278 0.02824 -0.42656 0.01759 -0.40955 0.01065 C -0.39254 0.0037 -0.38333 -0.01921 -0.36233 -0.03148 C -0.34132 -0.04375 -0.30712 -0.06829 -0.28351 -0.06296 C -0.2599 -0.05764 -0.24011 -0.01574 -0.22049 -7.40741E-7 C -0.20087 0.01574 -0.20226 0.03148 -0.16545 0.03148 C -0.12865 0.03148 -0.03021 0.00695 1.11111E-6 -7.40741E-7 " pathEditMode="relative" rAng="0" ptsTypes="aaaaaa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6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56 -0.08055 C -0.47673 -0.04328 -0.4809 -0.00578 -0.46874 0.01135 C -0.45659 0.02847 -0.42135 0.03102 -0.39999 0.02153 C -0.37864 0.01204 -0.36267 -0.02963 -0.34044 -0.04514 C -0.31822 -0.06065 -0.2901 -0.08264 -0.26683 -0.07153 C -0.24357 -0.06041 -0.22239 0.00116 -0.20086 0.02153 C -0.17933 0.0419 -0.17117 0.05394 -0.13767 0.05047 C -0.10416 0.04699 0.01129 -0.01111 6.11111E-6 -2.59259E-6 " pathEditMode="relative" ptsTypes="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Snowboard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 smtClean="0"/>
              <a:t>Snowboard</a:t>
            </a:r>
            <a:r>
              <a:rPr lang="hr-HR" dirty="0" smtClean="0"/>
              <a:t> ili </a:t>
            </a:r>
            <a:r>
              <a:rPr lang="hr-HR" b="1" dirty="0" smtClean="0"/>
              <a:t>daskanje na snijegu</a:t>
            </a:r>
            <a:r>
              <a:rPr lang="hr-HR" dirty="0" smtClean="0"/>
              <a:t> je zimski šport u kojem </a:t>
            </a:r>
            <a:r>
              <a:rPr lang="hr-HR" dirty="0" err="1" smtClean="0"/>
              <a:t>snowboarderi</a:t>
            </a:r>
            <a:r>
              <a:rPr lang="hr-HR" dirty="0" smtClean="0"/>
              <a:t> pokušavaju izvoditi skup slobodnih stilova "ekstremno" orijentiranih na skokove, vožnje po raznim preprekama.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17</a:t>
            </a:fld>
            <a:endParaRPr lang="hr-HR"/>
          </a:p>
        </p:txBody>
      </p:sp>
      <p:pic>
        <p:nvPicPr>
          <p:cNvPr id="7" name="Slika 6" descr="Snowbo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3857628"/>
            <a:ext cx="4357718" cy="244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Brzo klizanje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Brzo klizanje</a:t>
            </a:r>
            <a:r>
              <a:rPr lang="hr-HR" dirty="0" smtClean="0"/>
              <a:t> je sport u kojem je cilj u što kraćem vremenu prijeći zadanu udaljenost kližući na ledu.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18</a:t>
            </a:fld>
            <a:endParaRPr lang="hr-HR"/>
          </a:p>
        </p:txBody>
      </p:sp>
      <p:pic>
        <p:nvPicPr>
          <p:cNvPr id="7" name="Slika 6" descr="Brzo klizan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143248"/>
            <a:ext cx="4471986" cy="319427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Zemlje sudionice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Rekordnih 88 nacija nastupa na igrama, šest više nego u </a:t>
            </a:r>
            <a:r>
              <a:rPr lang="hr-HR" dirty="0" err="1" smtClean="0"/>
              <a:t>Vancouveru</a:t>
            </a:r>
            <a:r>
              <a:rPr lang="hr-HR" dirty="0" smtClean="0"/>
              <a:t>. </a:t>
            </a:r>
          </a:p>
          <a:p>
            <a:r>
              <a:rPr lang="hr-HR" dirty="0" smtClean="0"/>
              <a:t>Dominika, Malta, Paragvaj, Istočni Timor, Togo, Tonga i Zimbabve po prvi puta samostalno nastupaju na zimskim olimpijskim igrama.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hr-HR" b="1" dirty="0" smtClean="0"/>
              <a:t>22. Zimske olimpijske igre - </a:t>
            </a:r>
            <a:r>
              <a:rPr lang="hr-HR" b="1" dirty="0" err="1" smtClean="0"/>
              <a:t>Sochi</a:t>
            </a:r>
            <a:r>
              <a:rPr lang="hr-HR" b="1" dirty="0" smtClean="0"/>
              <a:t> 2014.</a:t>
            </a:r>
            <a:r>
              <a:rPr lang="hr-HR" dirty="0" smtClean="0"/>
              <a:t> će se održavati od 7. veljače do 23. veljače 2014. u </a:t>
            </a:r>
            <a:r>
              <a:rPr lang="hr-HR" dirty="0" err="1" smtClean="0"/>
              <a:t>Sočiju</a:t>
            </a:r>
            <a:r>
              <a:rPr lang="hr-HR" dirty="0" smtClean="0"/>
              <a:t>, </a:t>
            </a:r>
            <a:r>
              <a:rPr lang="hr-HR" dirty="0" err="1" smtClean="0"/>
              <a:t>u</a:t>
            </a:r>
            <a:r>
              <a:rPr lang="hr-HR" dirty="0" smtClean="0"/>
              <a:t> Rusiji.</a:t>
            </a:r>
          </a:p>
          <a:p>
            <a:r>
              <a:rPr lang="hr-HR" dirty="0" smtClean="0"/>
              <a:t>Ovo će biti prve Zimske olimpijske igre organizirane u Rusiji, jer je Moskva kao dio SSSR-a, 1980. bila domaćin ljetnih olimpijski igara.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Poredak po medaljama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r>
              <a:rPr lang="hr-HR" dirty="0" smtClean="0"/>
              <a:t>Prvih 3:</a:t>
            </a:r>
          </a:p>
          <a:p>
            <a:pPr marL="0" indent="0">
              <a:buNone/>
            </a:pPr>
            <a:r>
              <a:rPr lang="hr-HR" dirty="0" smtClean="0"/>
              <a:t>1.Rusija</a:t>
            </a:r>
          </a:p>
          <a:p>
            <a:pPr marL="0" indent="0">
              <a:buNone/>
            </a:pPr>
            <a:r>
              <a:rPr lang="hr-HR" dirty="0" smtClean="0"/>
              <a:t>2.Norveška</a:t>
            </a:r>
          </a:p>
          <a:p>
            <a:pPr marL="0" indent="0">
              <a:buNone/>
            </a:pPr>
            <a:r>
              <a:rPr lang="hr-HR" dirty="0" smtClean="0"/>
              <a:t>3.Kanada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20</a:t>
            </a:fld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500034" y="4286256"/>
            <a:ext cx="81439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Hrvatska je na olimpijskim igrama 25.</a:t>
            </a:r>
          </a:p>
          <a:p>
            <a:endParaRPr lang="hr-HR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olimpijci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2686040" cy="4525963"/>
          </a:xfrm>
        </p:spPr>
        <p:txBody>
          <a:bodyPr>
            <a:normAutofit fontScale="62500" lnSpcReduction="20000"/>
          </a:bodyPr>
          <a:lstStyle/>
          <a:p>
            <a:r>
              <a:rPr lang="hr-HR" b="1" u="sng" dirty="0" smtClean="0"/>
              <a:t>Alpsko skijanje: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Sofija Novoselić 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Andrea</a:t>
            </a:r>
            <a:r>
              <a:rPr lang="hr-HR" dirty="0" smtClean="0"/>
              <a:t> </a:t>
            </a:r>
            <a:r>
              <a:rPr lang="hr-HR" dirty="0" err="1" smtClean="0"/>
              <a:t>Komšić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Ivica Kostelić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Natko </a:t>
            </a:r>
            <a:r>
              <a:rPr lang="hr-HR" dirty="0" err="1" smtClean="0"/>
              <a:t>Zrnčić</a:t>
            </a:r>
            <a:r>
              <a:rPr lang="hr-HR" dirty="0" smtClean="0"/>
              <a:t> - Dim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Dalibor </a:t>
            </a:r>
            <a:r>
              <a:rPr lang="hr-HR" dirty="0" err="1" smtClean="0"/>
              <a:t>Šamšal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Matej Vidović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Filip Zubčić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 smtClean="0"/>
              <a:t>Sebastian</a:t>
            </a:r>
            <a:r>
              <a:rPr lang="hr-HR" dirty="0" smtClean="0"/>
              <a:t> </a:t>
            </a:r>
            <a:r>
              <a:rPr lang="hr-HR" dirty="0" err="1" smtClean="0"/>
              <a:t>Brigović</a:t>
            </a:r>
            <a:endParaRPr lang="hr-HR" dirty="0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21</a:t>
            </a:fld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3500430" y="1571612"/>
            <a:ext cx="22860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 smtClean="0"/>
              <a:t>Skijaško trčanje: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Edi Dadić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Vedrana Malec</a:t>
            </a:r>
          </a:p>
          <a:p>
            <a:r>
              <a:rPr lang="hr-HR" b="1" u="sng" dirty="0" smtClean="0"/>
              <a:t/>
            </a:r>
            <a:br>
              <a:rPr lang="hr-HR" b="1" u="sng" dirty="0" smtClean="0"/>
            </a:br>
            <a:endParaRPr lang="hr-HR" dirty="0" smtClean="0"/>
          </a:p>
          <a:p>
            <a:r>
              <a:rPr lang="hr-HR" b="1" u="sng" dirty="0" smtClean="0"/>
              <a:t/>
            </a:r>
            <a:br>
              <a:rPr lang="hr-HR" b="1" u="sng" dirty="0" smtClean="0"/>
            </a:br>
            <a:r>
              <a:rPr lang="hr-HR" b="1" u="sng" dirty="0" smtClean="0"/>
              <a:t>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endParaRPr lang="hr-HR" dirty="0" smtClean="0"/>
          </a:p>
          <a:p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6000760" y="1571612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u="sng" dirty="0" err="1" smtClean="0"/>
              <a:t>Snowboard</a:t>
            </a:r>
            <a:r>
              <a:rPr lang="hr-HR" b="1" u="sng" dirty="0" smtClean="0"/>
              <a:t>: 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dirty="0" smtClean="0"/>
              <a:t>Morena Makar -  half pipe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Medalja u </a:t>
            </a:r>
            <a:r>
              <a:rPr lang="hr-HR" dirty="0" err="1" smtClean="0"/>
              <a:t>Sochiju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Alpsko skijanje muškarci </a:t>
            </a:r>
            <a:r>
              <a:rPr lang="hr-HR" dirty="0" err="1" smtClean="0"/>
              <a:t>superkombinacija</a:t>
            </a:r>
            <a:r>
              <a:rPr lang="hr-HR" dirty="0" smtClean="0"/>
              <a:t>:</a:t>
            </a:r>
            <a:br>
              <a:rPr lang="hr-HR" dirty="0" smtClean="0"/>
            </a:br>
            <a:r>
              <a:rPr lang="hr-HR" dirty="0" smtClean="0"/>
              <a:t>Ivica Kostelić,srebro</a:t>
            </a:r>
            <a:r>
              <a:rPr lang="hr-HR" dirty="0"/>
              <a:t/>
            </a:r>
            <a:br>
              <a:rPr lang="hr-HR" dirty="0"/>
            </a:br>
            <a:endParaRPr lang="hr-HR" dirty="0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22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80928"/>
            <a:ext cx="5328592" cy="299511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oc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92728"/>
          </a:xfrm>
          <a:prstGeom prst="rect">
            <a:avLst/>
          </a:prstGeo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23</a:t>
            </a:fld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4643438" y="5715016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IZRADIO DINO GRBIĆ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/>
          <a:lstStyle/>
          <a:p>
            <a:r>
              <a:rPr lang="hr-HR" b="1" dirty="0" smtClean="0"/>
              <a:t>Zastupljeni sportovi</a:t>
            </a:r>
            <a:endParaRPr lang="hr-HR" b="1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</a:t>
            </a:r>
            <a:r>
              <a:rPr lang="hr-HR" dirty="0" smtClean="0"/>
              <a:t>lpsko skijanje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Alpsko skijanje</a:t>
            </a:r>
            <a:r>
              <a:rPr lang="hr-HR" dirty="0" smtClean="0"/>
              <a:t> je vrlo raširen način skijanja na planinskim padinama prekrivenim snijegom. Ime je dobilo po Alpama.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4</a:t>
            </a:fld>
            <a:endParaRPr lang="hr-HR"/>
          </a:p>
        </p:txBody>
      </p:sp>
      <p:pic>
        <p:nvPicPr>
          <p:cNvPr id="8" name="Slika 7" descr="alpsko skijan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692" y="2071678"/>
            <a:ext cx="4822035" cy="321469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38 -0.12593 C -0.45886 -0.10324 -0.43716 -0.08033 -0.40955 -0.07338 C -0.38195 -0.06644 -0.34254 -0.09954 -0.31493 -0.08403 C -0.28733 -0.06829 -0.27292 0.00185 -0.2441 0.02106 C -0.21528 0.04028 -0.17049 0.0331 -0.14167 0.03148 C -0.11285 0.02986 -0.09445 0.01597 -0.07084 0.01065 C -0.04722 0.00532 -0.00122 2.59259E-6 2.5E-6 2.59259E-6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8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-0.12593 C -0.37274 -0.10232 -0.35173 -0.0787 -0.33073 -0.07338 C -0.30972 -0.06806 -0.29167 -0.10833 -0.26805 -0.09445 C -0.24444 -0.08056 -0.23385 -0.00509 -0.18941 0.01065 C -0.14444 0.02639 -0.04983 0.00185 -1.11111E-6 7.40741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7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8 0.04769 C 0.37795 0.07431 0.3901 0.10093 0.41111 0.10417 C 0.43212 0.10741 0.47153 0.06806 0.49236 0.06783 C 0.51319 0.0676 0.51944 0.08449 0.53663 0.10301 C 0.55382 0.12153 0.55816 0.16667 0.59514 0.17847 C 0.63212 0.19028 0.72535 0.17662 0.75833 0.17338 " pathEditMode="relative" rAng="0" ptsTypes="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Biatlon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Biatlon</a:t>
            </a:r>
            <a:r>
              <a:rPr lang="hr-HR" dirty="0" smtClean="0"/>
              <a:t> je sportska disciplina nastala kao kombinacija skijaškog trčanja i streljaštva (pucanja iz puške).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7" name="Slika 6" descr="biatl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500438"/>
            <a:ext cx="4143404" cy="273224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0917" y="1124744"/>
            <a:ext cx="8229600" cy="4525963"/>
          </a:xfrm>
        </p:spPr>
        <p:txBody>
          <a:bodyPr/>
          <a:lstStyle/>
          <a:p>
            <a:r>
              <a:rPr lang="hr-HR" b="1" dirty="0" smtClean="0"/>
              <a:t>Bob</a:t>
            </a:r>
            <a:r>
              <a:rPr lang="hr-HR" dirty="0" smtClean="0"/>
              <a:t> je zimski sport u kojem se natjecatelji pokušavaju u što kraćem vremenu spustiti po dogovorenoj zaleđenoj stazi u specijalnim aerodinamičnim sanjkama, koje se također nazivaju bob.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E40444AF-F36D-4558-8D9B-1DF66A44668C}" type="slidenum">
              <a:rPr lang="hr-HR" smtClean="0"/>
              <a:pPr/>
              <a:t>6</a:t>
            </a:fld>
            <a:endParaRPr lang="hr-HR"/>
          </a:p>
        </p:txBody>
      </p:sp>
      <p:pic>
        <p:nvPicPr>
          <p:cNvPr id="7" name="Slika 6" descr="B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654" y="3717032"/>
            <a:ext cx="3658125" cy="2398685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Skijaško trčanje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236" y="1380332"/>
            <a:ext cx="8229600" cy="4525963"/>
          </a:xfrm>
        </p:spPr>
        <p:txBody>
          <a:bodyPr/>
          <a:lstStyle/>
          <a:p>
            <a:r>
              <a:rPr lang="hr-HR" b="1" dirty="0" smtClean="0"/>
              <a:t>Skijaško trčanje</a:t>
            </a:r>
            <a:r>
              <a:rPr lang="hr-HR" dirty="0" smtClean="0"/>
              <a:t> je popularna disciplina nordijskog skijanja. </a:t>
            </a:r>
          </a:p>
          <a:p>
            <a:r>
              <a:rPr lang="hr-HR" dirty="0" smtClean="0"/>
              <a:t>Radi o tehnici skijanja koja se koristi uglavnom na ravnijim površinama prekrivenim snijegom.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7</a:t>
            </a:fld>
            <a:endParaRPr lang="hr-HR"/>
          </a:p>
        </p:txBody>
      </p:sp>
      <p:pic>
        <p:nvPicPr>
          <p:cNvPr id="7" name="Slika 6" descr="Skijaško trčan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772" y="3589993"/>
            <a:ext cx="3728456" cy="254133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Curling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088232"/>
          </a:xfrm>
        </p:spPr>
        <p:txBody>
          <a:bodyPr/>
          <a:lstStyle/>
          <a:p>
            <a:r>
              <a:rPr lang="hr-HR" b="1" dirty="0" err="1" smtClean="0"/>
              <a:t>Curling</a:t>
            </a:r>
            <a:r>
              <a:rPr lang="hr-HR" dirty="0" smtClean="0"/>
              <a:t> se sastoji od dvije četveročlane momčadi koje nastoje uz pomoć </a:t>
            </a:r>
            <a:r>
              <a:rPr lang="hr-HR" i="1" dirty="0" smtClean="0"/>
              <a:t>četki</a:t>
            </a:r>
            <a:r>
              <a:rPr lang="hr-HR" dirty="0" smtClean="0"/>
              <a:t> ili </a:t>
            </a:r>
            <a:r>
              <a:rPr lang="hr-HR" i="1" dirty="0" smtClean="0"/>
              <a:t>metli</a:t>
            </a:r>
            <a:r>
              <a:rPr lang="hr-HR" dirty="0" smtClean="0"/>
              <a:t> smjestiti po osam </a:t>
            </a:r>
            <a:r>
              <a:rPr lang="hr-HR" i="1" dirty="0" err="1" smtClean="0"/>
              <a:t>stonera</a:t>
            </a:r>
            <a:r>
              <a:rPr lang="hr-HR" dirty="0" smtClean="0"/>
              <a:t> što bliže središtu </a:t>
            </a:r>
            <a:r>
              <a:rPr lang="hr-HR" i="1" dirty="0" smtClean="0"/>
              <a:t>kuće</a:t>
            </a:r>
            <a:r>
              <a:rPr lang="hr-HR" dirty="0" smtClean="0"/>
              <a:t> označene krugovima na ledenoj površini. 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8</a:t>
            </a:fld>
            <a:endParaRPr lang="hr-HR"/>
          </a:p>
        </p:txBody>
      </p:sp>
      <p:pic>
        <p:nvPicPr>
          <p:cNvPr id="7" name="Slika 6" descr="Cur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3" y="3499361"/>
            <a:ext cx="3619493" cy="271462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Umjetničko klizanje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3865" y="1196752"/>
            <a:ext cx="8229600" cy="4525963"/>
          </a:xfrm>
        </p:spPr>
        <p:txBody>
          <a:bodyPr/>
          <a:lstStyle/>
          <a:p>
            <a:r>
              <a:rPr lang="hr-HR" b="1" dirty="0" smtClean="0"/>
              <a:t>Umjetničko klizanje </a:t>
            </a:r>
            <a:r>
              <a:rPr lang="hr-HR" dirty="0" smtClean="0"/>
              <a:t>je sport u kojem natjecatelj ili više njih mora kližući na ledu izvesti okrete, skokove i druge elemente demonstrirajući spretnost i eleganciju, često uz pratnju </a:t>
            </a:r>
            <a:r>
              <a:rPr lang="hr-HR" dirty="0" smtClean="0"/>
              <a:t>glazbe.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8126E-238E-4F26-A114-6C4A1ACA8927}" type="datetime1">
              <a:rPr lang="sr-Latn-CS" smtClean="0"/>
              <a:pPr/>
              <a:t>25.2.2014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Zimske olimpijske igre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44AF-F36D-4558-8D9B-1DF66A44668C}" type="slidenum">
              <a:rPr lang="hr-HR" smtClean="0"/>
              <a:pPr/>
              <a:t>9</a:t>
            </a:fld>
            <a:endParaRPr lang="hr-HR"/>
          </a:p>
        </p:txBody>
      </p:sp>
      <p:pic>
        <p:nvPicPr>
          <p:cNvPr id="7" name="Slika 6" descr="Umjetničko klizan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4047700"/>
            <a:ext cx="3111504" cy="23336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647</Words>
  <Application>Microsoft Office PowerPoint</Application>
  <PresentationFormat>Prikaz na zaslonu (4:3)</PresentationFormat>
  <Paragraphs>123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tema</vt:lpstr>
      <vt:lpstr>PowerPointova prezentacija</vt:lpstr>
      <vt:lpstr>PowerPointova prezentacija</vt:lpstr>
      <vt:lpstr>Zastupljeni sportovi</vt:lpstr>
      <vt:lpstr>Alpsko skijanje</vt:lpstr>
      <vt:lpstr>Biatlon </vt:lpstr>
      <vt:lpstr>Bob</vt:lpstr>
      <vt:lpstr>Skijaško trčanje</vt:lpstr>
      <vt:lpstr>Curling</vt:lpstr>
      <vt:lpstr>Umjetničko klizanje</vt:lpstr>
      <vt:lpstr>Slobodno skijanje</vt:lpstr>
      <vt:lpstr>Hokej na ledu</vt:lpstr>
      <vt:lpstr>Sanjkanje</vt:lpstr>
      <vt:lpstr>Nordijska kombinacija</vt:lpstr>
      <vt:lpstr>Brzo klizanje na kratkim stazama</vt:lpstr>
      <vt:lpstr>Skeleton</vt:lpstr>
      <vt:lpstr>Skijaški skokovi</vt:lpstr>
      <vt:lpstr>Snowboard</vt:lpstr>
      <vt:lpstr>Brzo klizanje</vt:lpstr>
      <vt:lpstr>Zemlje sudionice</vt:lpstr>
      <vt:lpstr>Poredak po medaljama</vt:lpstr>
      <vt:lpstr>Hrvatski olimpijci</vt:lpstr>
      <vt:lpstr>Medalja u Sochiju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Soči-2014</dc:title>
  <dc:creator>DINO</dc:creator>
  <cp:lastModifiedBy>Branka Cigrovski</cp:lastModifiedBy>
  <cp:revision>23</cp:revision>
  <dcterms:created xsi:type="dcterms:W3CDTF">2014-02-23T18:37:08Z</dcterms:created>
  <dcterms:modified xsi:type="dcterms:W3CDTF">2014-02-25T11:56:37Z</dcterms:modified>
</cp:coreProperties>
</file>