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10638C-9F47-4719-A67B-466ADAB0B1DD}" type="datetimeFigureOut">
              <a:rPr lang="hr-HR" smtClean="0"/>
              <a:pPr/>
              <a:t>9.12.2014.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8266280-49BD-4752-B47A-12E6579FF62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rednja.hr/Novosti/Hrvatska/Zaboravljeni-bozicni-obicaji-kontinentalne-Hrvatsk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2912" cy="1470025"/>
          </a:xfrm>
        </p:spPr>
        <p:txBody>
          <a:bodyPr anchor="t">
            <a:normAutofit/>
          </a:bodyPr>
          <a:lstStyle/>
          <a:p>
            <a:pPr algn="ctr"/>
            <a:r>
              <a:rPr lang="hr-HR" sz="8000" dirty="0" smtClean="0"/>
              <a:t>BOŽIĆ</a:t>
            </a:r>
            <a:endParaRPr lang="hr-HR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03456" cy="4607720"/>
          </a:xfrm>
        </p:spPr>
        <p:txBody>
          <a:bodyPr/>
          <a:lstStyle/>
          <a:p>
            <a:pPr algn="ctr"/>
            <a:r>
              <a:rPr lang="hr-HR" dirty="0" smtClean="0"/>
              <a:t>Ana Petričević i </a:t>
            </a:r>
            <a:r>
              <a:rPr lang="hr-HR" smtClean="0"/>
              <a:t>Ena </a:t>
            </a:r>
            <a:r>
              <a:rPr lang="hr-HR" smtClean="0"/>
              <a:t>Mađarić, </a:t>
            </a:r>
            <a:r>
              <a:rPr lang="hr-HR" dirty="0" smtClean="0"/>
              <a:t>6.c,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Sat razrede zajednice,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Donji Miholjac, 10.12.2014.</a:t>
            </a:r>
          </a:p>
          <a:p>
            <a:pPr algn="ctr"/>
            <a:endParaRPr lang="hr-HR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SRETAN</a:t>
            </a:r>
            <a:br>
              <a:rPr lang="hr-HR" dirty="0" smtClean="0"/>
            </a:br>
            <a:r>
              <a:rPr lang="hr-HR" dirty="0" smtClean="0"/>
              <a:t>BOŽIĆ!!!</a:t>
            </a:r>
            <a:endParaRPr lang="hr-HR" dirty="0"/>
          </a:p>
        </p:txBody>
      </p:sp>
      <p:pic>
        <p:nvPicPr>
          <p:cNvPr id="4" name="Content Placeholder 3" descr="anaaaaaaaaa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7350510" cy="453650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6832"/>
            <a:ext cx="8147248" cy="45379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U Slavoniji je običaj da se na Badnjak u kuću dariva prvo muško dijete, kada u ranu zoru dječaci pohode kuće u susjedstvu, rodbine tzv. položaji, kada domaćinu zaželi obilje roda u novoj godini,njemu se daje najveća kobasica i kojekakvi slatkiši. Tada se dan provodi u pripremanju. Prije večernjeg zvona je večera, svi se zajednički mole. Za večeru se jede posna hrana (božićni kruh, riba,itd.) Kada se oglasi večernje zvono unosi se slama u kuću, i tada djeca skaču na nju. Kada je i to gotovo uz Božićnu pjesmu i veselje kiti se krizban (bor). U pola noći je ponoćka i cijela obitelj ide na nju. Kada dođu kući s ponoćke već je Božić, i on se slavi s veseljem i srećom.</a:t>
            </a:r>
          </a:p>
          <a:p>
            <a:endParaRPr lang="hr-H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Božićni običaji u Slavoniji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Content Placeholder 3" descr="Zaboravljeni božićni običaji kontinentalne Hrvatske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300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424936" cy="53640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 smtClean="0"/>
              <a:t>    </a:t>
            </a:r>
            <a:r>
              <a:rPr lang="hr-HR" sz="4000" b="1" dirty="0" smtClean="0">
                <a:latin typeface="Gabriola" pitchFamily="82" charset="0"/>
              </a:rPr>
              <a:t>Božić  je jedan od najljepših kršćanskih blagdana, ime je dobio po umanjenici riječi Bog koja označava rođenje Isusa, malog Boga. Pripreme za ovaj dan od davnina su ispunjene nizom običaja. U narodu je tako ostalo pravilo da se na Badnjak žene rano ustaju, pospremaju kuću i kuhaju, a svi ukućani poste do večere. No mlade Zagorke najviše bi čekale polnoćku, kada bi od dečka kojem se sviđaju dobile jabuku.   </a:t>
            </a:r>
            <a:endParaRPr lang="hr-HR" sz="4000" dirty="0" smtClean="0">
              <a:latin typeface="Gabriola" pitchFamily="82" charset="0"/>
            </a:endParaRPr>
          </a:p>
          <a:p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6329858"/>
          </a:xfrm>
        </p:spPr>
        <p:txBody>
          <a:bodyPr anchor="t"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 ga zovemo Djed Mraz ili Djed Božićnjak, Amerikanci Santa Claus, Finci Joulupukki, Englezi Father Christmas, Rusi Ded Moroz, a pravoslavna je verzija Božić Bat</a:t>
            </a:r>
            <a:r>
              <a:rPr lang="hr-H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a.</a:t>
            </a:r>
            <a:endParaRPr lang="hr-HR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Content Placeholder 11" descr="imagesghg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4320480" cy="277745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" name="Content Placeholder 7" descr="sretan-bozicjhgfgh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SLIK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9650" y="0"/>
            <a:ext cx="922365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RY CRISTMASS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hr-HR" dirty="0" smtClean="0">
                <a:solidFill>
                  <a:schemeClr val="bg1"/>
                </a:solidFill>
              </a:rPr>
              <a:t>    Prije nego se započne s večerom, domaćin unosi  krizban (bor) i  konjsku ormu koju stavlja pod stol. U dijelu Slavonije čestitari na badnje veče ulaze u kuću i govore: "Faljen Isus! Čestita vam badnja večer i Adam i Eva", a odgovara se: "I vi živi i zdravi bili!" Uz donošenje panja badnjaka običaj je unositi i slamu; negdje tu slamu ne prostiru samo po tlu već je stavljaju i na stol pod stolnjak, a zatim slijedi večera s osobito biranim jelima. Badnjak u gradu, sačuvao je tek dijelić seoskih tradicija, ali slavi se uz božićno drvce, uz kućne jaslice, uz pjevanje ili slušanje božićnih pjesama i uz posebno pripravljenu večeru. Najvažnije jest: bdjenje u iščekivanju polnoćke. Sudjelovanje na polnoćki smatraju važnim i oni koji ne odlaze redovito nedjeljama na misu.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srednja.hr/Photos/Razno/bozicni_bor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260648"/>
            <a:ext cx="2818656" cy="6113834"/>
          </a:xfrm>
        </p:spPr>
        <p:txBody>
          <a:bodyPr anchor="t">
            <a:normAutofit fontScale="90000"/>
          </a:bodyPr>
          <a:lstStyle/>
          <a:p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Bijeli Božić zasjao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kao zlatni brijeg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i u sobi ostao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jer je vani snijeg.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Božić bijel i začaran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radostan i svet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možda takav jedan dan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zbliži cijeli svijet.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 Noćas će nas grijati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okićeni bor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i naš dom će sijati</a:t>
            </a:r>
            <a:b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kao carski dvor</a:t>
            </a:r>
            <a:r>
              <a:rPr lang="hr-HR" sz="2000" dirty="0" smtClean="0"/>
              <a:t>.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139</TotalTime>
  <Words>197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BOŽIĆ</vt:lpstr>
      <vt:lpstr>Božićni običaji u Slavoniji</vt:lpstr>
      <vt:lpstr>Slide 3</vt:lpstr>
      <vt:lpstr>Slide 4</vt:lpstr>
      <vt:lpstr>        Mi ga zovemo Djed Mraz ili Djed Božićnjak, Amerikanci Santa Claus, Finci Joulupukki, Englezi Father Christmas, Rusi Ded Moroz, a pravoslavna je verzija Božić Bata.</vt:lpstr>
      <vt:lpstr>Slide 6</vt:lpstr>
      <vt:lpstr>Slide 7</vt:lpstr>
      <vt:lpstr>Slide 8</vt:lpstr>
      <vt:lpstr>Bijeli Božić zasjao kao zlatni brijeg i u sobi ostao jer je vani snijeg.  Božić bijel i začaran radostan i svet možda takav jedan dan zbliži cijeli svijet.   Noćas će nas grijati okićeni bor i naš dom će sijati kao carski dvor.</vt:lpstr>
      <vt:lpstr>SRETAN BOŽIĆ!!!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Zlajo</dc:creator>
  <cp:lastModifiedBy>Zlajo</cp:lastModifiedBy>
  <cp:revision>16</cp:revision>
  <dcterms:created xsi:type="dcterms:W3CDTF">2014-12-05T13:10:45Z</dcterms:created>
  <dcterms:modified xsi:type="dcterms:W3CDTF">2014-12-09T19:17:19Z</dcterms:modified>
</cp:coreProperties>
</file>