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ECAED3-F199-4020-9F08-1E59B8FBD58B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435BF-B443-4893-A669-DDB08DF682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71315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766-C16F-41B0-91B9-0A3AC19E0195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858-DCD2-48C7-ACD6-0D6855D5E1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7940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F96C-942A-449E-A77D-B8CE8D465A41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CD9F-B7C3-495F-B3FA-70A7AB9A7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878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7F44-7B65-4429-AEF6-819D355E4B72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976F-B231-4728-BC86-AED1302FC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2433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031E-0185-4B62-8768-BFAA289A7EF0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9F8C-32B0-4404-9D82-1B4A9ECEC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02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F15B-62D3-4CA1-919A-F35CEF8E6319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2218-4E89-4151-9FF5-6A1E3D199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062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E07C-9A12-41B4-A483-CD29C3082FFD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58DC-3AFD-4969-866C-6282A899BD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847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B0F-72A7-4844-AE97-CBBF917ED46E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0948-5E04-445F-B261-5D771B89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5780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8987-D6E0-4D4D-9027-EE5ADC553D6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C693-25E8-45F3-911B-C0549F28DD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995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BF58-0F7F-4DFD-BDDF-43DA7A42E84D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934-D5A5-4703-B287-D903A71DB2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7022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4611-6900-4726-8921-43F7B4602B82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A19F-2C33-43F1-9085-16D1B24C8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9853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7F50-5A05-408E-810A-040F5AD8E08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B7FC-22A3-489D-B1CC-844742CE23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82394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1A66-CB21-4A59-AAE3-B590945DAEC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25C37F-9E9A-4B5B-8127-0B140F6BA8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356" y="1000108"/>
            <a:ext cx="592935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4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BRAĆA GRIMM</a:t>
            </a:r>
            <a:endParaRPr lang="en-GB" sz="4400" b="1" dirty="0">
              <a:ln w="11430"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5214950"/>
            <a:ext cx="635798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0" b="1" dirty="0" smtClean="0">
                <a:ln w="1143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CRVENKAPICA</a:t>
            </a:r>
            <a:endParaRPr lang="en-GB" sz="8000" b="1" dirty="0">
              <a:ln w="1143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9" name="Picture 5" descr="C:\Users\HAT\Desktop\WP_20161108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00240"/>
            <a:ext cx="3143272" cy="3269769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10242" name="Picture 2" descr="C:\Users\HAT\Desktop\WP_20161108_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034953" cy="5643602"/>
          </a:xfrm>
          <a:prstGeom prst="rect">
            <a:avLst/>
          </a:prstGeom>
          <a:noFill/>
        </p:spPr>
      </p:pic>
      <p:pic>
        <p:nvPicPr>
          <p:cNvPr id="10243" name="Picture 3" descr="C:\Users\HAT\Desktop\WP_20161108_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71480"/>
            <a:ext cx="4071966" cy="565949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Gabriel </a:t>
            </a:r>
            <a:r>
              <a:rPr lang="hr-HR" sz="1200" dirty="0" err="1" smtClean="0"/>
              <a:t>Bizomec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Borna Pandurić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11266" name="Picture 2" descr="C:\Users\HAT\Desktop\WP_20161108_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000528" cy="5705376"/>
          </a:xfrm>
          <a:prstGeom prst="rect">
            <a:avLst/>
          </a:prstGeom>
          <a:noFill/>
        </p:spPr>
      </p:pic>
      <p:pic>
        <p:nvPicPr>
          <p:cNvPr id="11267" name="Picture 3" descr="C:\Users\HAT\Desktop\WP_20161108_0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4071966" cy="59163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Patrik </a:t>
            </a:r>
            <a:r>
              <a:rPr lang="hr-HR" sz="1200" dirty="0" err="1" smtClean="0"/>
              <a:t>Krušec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Lana </a:t>
            </a:r>
            <a:r>
              <a:rPr lang="hr-HR" sz="1200" dirty="0" err="1" smtClean="0"/>
              <a:t>Minarek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12290" name="Picture 2" descr="C:\Users\HAT\Desktop\WP_20161108_038.jpg"/>
          <p:cNvPicPr>
            <a:picLocks noChangeAspect="1" noChangeArrowheads="1"/>
          </p:cNvPicPr>
          <p:nvPr/>
        </p:nvPicPr>
        <p:blipFill>
          <a:blip r:embed="rId3"/>
          <a:srcRect l="1786"/>
          <a:stretch>
            <a:fillRect/>
          </a:stretch>
        </p:blipFill>
        <p:spPr bwMode="auto">
          <a:xfrm>
            <a:off x="357158" y="500042"/>
            <a:ext cx="4053573" cy="5857916"/>
          </a:xfrm>
          <a:prstGeom prst="rect">
            <a:avLst/>
          </a:prstGeom>
          <a:noFill/>
        </p:spPr>
      </p:pic>
      <p:pic>
        <p:nvPicPr>
          <p:cNvPr id="12291" name="Picture 3" descr="C:\Users\HAT\Desktop\WP_20161108_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3857652" cy="58754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Tomo </a:t>
            </a:r>
            <a:r>
              <a:rPr lang="hr-HR" sz="1200" dirty="0" err="1" smtClean="0"/>
              <a:t>Premec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Filip Brkić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24" y="1571612"/>
            <a:ext cx="7429552" cy="33855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POUKA PRIČE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Uvijek slušaj roditeljske savjete.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Ne prilazi i ne pričaj sa strancima.</a:t>
            </a:r>
            <a:endParaRPr lang="en-GB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571744"/>
            <a:ext cx="6786610" cy="18774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ILUSTRIRALI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(crtežima uljepšali):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UČENICI 1.C RAZREDA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generacija 2016./2017.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2050" name="Picture 2" descr="C:\Users\HAT\Desktop\WP_20161108_019.jpg"/>
          <p:cNvPicPr>
            <a:picLocks noChangeAspect="1" noChangeArrowheads="1"/>
          </p:cNvPicPr>
          <p:nvPr/>
        </p:nvPicPr>
        <p:blipFill>
          <a:blip r:embed="rId3"/>
          <a:srcRect l="3524" t="4639" r="1336" b="6062"/>
          <a:stretch>
            <a:fillRect/>
          </a:stretch>
        </p:blipFill>
        <p:spPr bwMode="auto">
          <a:xfrm>
            <a:off x="357158" y="500042"/>
            <a:ext cx="4058050" cy="5786478"/>
          </a:xfrm>
          <a:prstGeom prst="rect">
            <a:avLst/>
          </a:prstGeom>
          <a:noFill/>
        </p:spPr>
      </p:pic>
      <p:pic>
        <p:nvPicPr>
          <p:cNvPr id="2051" name="Picture 3" descr="C:\Users\HAT\Desktop\WP_20161108_020.jpg"/>
          <p:cNvPicPr>
            <a:picLocks noChangeAspect="1" noChangeArrowheads="1"/>
          </p:cNvPicPr>
          <p:nvPr/>
        </p:nvPicPr>
        <p:blipFill>
          <a:blip r:embed="rId4"/>
          <a:srcRect l="3636" t="4675" b="2987"/>
          <a:stretch>
            <a:fillRect/>
          </a:stretch>
        </p:blipFill>
        <p:spPr bwMode="auto">
          <a:xfrm>
            <a:off x="4857752" y="500042"/>
            <a:ext cx="3929994" cy="58579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635795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Tea Begović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Leila </a:t>
            </a:r>
            <a:r>
              <a:rPr lang="hr-HR" sz="1200" dirty="0" err="1" smtClean="0"/>
              <a:t>Bucko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4098" name="Picture 2" descr="C:\Users\HAT\Desktop\WP_20161108_021.jpg"/>
          <p:cNvPicPr>
            <a:picLocks noChangeAspect="1" noChangeArrowheads="1"/>
          </p:cNvPicPr>
          <p:nvPr/>
        </p:nvPicPr>
        <p:blipFill>
          <a:blip r:embed="rId3"/>
          <a:srcRect l="1818" t="4646" b="8249"/>
          <a:stretch>
            <a:fillRect/>
          </a:stretch>
        </p:blipFill>
        <p:spPr bwMode="auto">
          <a:xfrm>
            <a:off x="428596" y="571480"/>
            <a:ext cx="3960523" cy="5500726"/>
          </a:xfrm>
          <a:prstGeom prst="rect">
            <a:avLst/>
          </a:prstGeom>
          <a:noFill/>
        </p:spPr>
      </p:pic>
      <p:pic>
        <p:nvPicPr>
          <p:cNvPr id="4099" name="Picture 3" descr="C:\Users\HAT\Desktop\WP_20161108_022.jpg"/>
          <p:cNvPicPr>
            <a:picLocks noChangeAspect="1" noChangeArrowheads="1"/>
          </p:cNvPicPr>
          <p:nvPr/>
        </p:nvPicPr>
        <p:blipFill>
          <a:blip r:embed="rId4"/>
          <a:srcRect l="3565" t="3571" r="1953" b="5952"/>
          <a:stretch>
            <a:fillRect/>
          </a:stretch>
        </p:blipFill>
        <p:spPr bwMode="auto">
          <a:xfrm>
            <a:off x="4786314" y="500042"/>
            <a:ext cx="3935670" cy="56436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Katja Mikić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Nina </a:t>
            </a:r>
            <a:r>
              <a:rPr lang="hr-HR" sz="1200" dirty="0" err="1" smtClean="0"/>
              <a:t>Bertić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2" name="Picture 2" descr="C:\Users\HAT\Desktop\WP_20161108_023.jpg"/>
          <p:cNvPicPr>
            <a:picLocks noChangeAspect="1" noChangeArrowheads="1"/>
          </p:cNvPicPr>
          <p:nvPr/>
        </p:nvPicPr>
        <p:blipFill>
          <a:blip r:embed="rId3"/>
          <a:srcRect l="3437" t="3571" r="3572" b="5908"/>
          <a:stretch>
            <a:fillRect/>
          </a:stretch>
        </p:blipFill>
        <p:spPr bwMode="auto">
          <a:xfrm>
            <a:off x="402184" y="500042"/>
            <a:ext cx="3962924" cy="5786478"/>
          </a:xfrm>
          <a:prstGeom prst="rect">
            <a:avLst/>
          </a:prstGeom>
          <a:noFill/>
        </p:spPr>
      </p:pic>
      <p:pic>
        <p:nvPicPr>
          <p:cNvPr id="5123" name="Picture 3" descr="C:\Users\HAT\Desktop\WP_20161108_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4104771" cy="57150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Antun </a:t>
            </a:r>
            <a:r>
              <a:rPr lang="hr-HR" sz="1200" dirty="0" err="1" smtClean="0"/>
              <a:t>Belović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Hana </a:t>
            </a:r>
            <a:r>
              <a:rPr lang="hr-HR" sz="1200" dirty="0" err="1" smtClean="0"/>
              <a:t>Čmelak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6146" name="Picture 2" descr="C:\Users\HAT\Desktop\WP_20161108_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71480"/>
            <a:ext cx="4071966" cy="5764756"/>
          </a:xfrm>
          <a:prstGeom prst="rect">
            <a:avLst/>
          </a:prstGeom>
          <a:noFill/>
        </p:spPr>
      </p:pic>
      <p:pic>
        <p:nvPicPr>
          <p:cNvPr id="6147" name="Picture 3" descr="C:\Users\HAT\Desktop\WP_20161108_0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71480"/>
            <a:ext cx="4229130" cy="57864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Leona Bereš</a:t>
            </a:r>
            <a:endParaRPr lang="hr-H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Klara </a:t>
            </a:r>
            <a:r>
              <a:rPr lang="hr-HR" sz="1200" dirty="0" err="1" smtClean="0"/>
              <a:t>Jarabek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7170" name="Picture 2" descr="C:\Users\HAT\Desktop\WP_20161108_027.jpg"/>
          <p:cNvPicPr>
            <a:picLocks noChangeAspect="1" noChangeArrowheads="1"/>
          </p:cNvPicPr>
          <p:nvPr/>
        </p:nvPicPr>
        <p:blipFill>
          <a:blip r:embed="rId3"/>
          <a:srcRect l="1667" t="3741" r="1667" b="13002"/>
          <a:stretch>
            <a:fillRect/>
          </a:stretch>
        </p:blipFill>
        <p:spPr bwMode="auto">
          <a:xfrm>
            <a:off x="357158" y="285728"/>
            <a:ext cx="4000528" cy="6138741"/>
          </a:xfrm>
          <a:prstGeom prst="rect">
            <a:avLst/>
          </a:prstGeom>
          <a:noFill/>
        </p:spPr>
      </p:pic>
      <p:pic>
        <p:nvPicPr>
          <p:cNvPr id="7171" name="Picture 3" descr="C:\Users\HAT\Desktop\WP_20161108_028.jpg"/>
          <p:cNvPicPr>
            <a:picLocks noChangeAspect="1" noChangeArrowheads="1"/>
          </p:cNvPicPr>
          <p:nvPr/>
        </p:nvPicPr>
        <p:blipFill>
          <a:blip r:embed="rId4"/>
          <a:srcRect t="11671" b="7674"/>
          <a:stretch>
            <a:fillRect/>
          </a:stretch>
        </p:blipFill>
        <p:spPr bwMode="auto">
          <a:xfrm>
            <a:off x="4643438" y="428604"/>
            <a:ext cx="4143404" cy="59540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Stjepana </a:t>
            </a:r>
            <a:r>
              <a:rPr lang="hr-HR" sz="1200" dirty="0" err="1" smtClean="0"/>
              <a:t>Prološčić</a:t>
            </a:r>
            <a:endParaRPr lang="hr-H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6429396"/>
            <a:ext cx="135732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Maja </a:t>
            </a:r>
            <a:r>
              <a:rPr lang="hr-HR" sz="1200" dirty="0" err="1" smtClean="0"/>
              <a:t>Minarek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8194" name="Picture 2" descr="C:\Users\HAT\Desktop\WP_20161108_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4071966" cy="5374995"/>
          </a:xfrm>
          <a:prstGeom prst="rect">
            <a:avLst/>
          </a:prstGeom>
          <a:noFill/>
        </p:spPr>
      </p:pic>
      <p:pic>
        <p:nvPicPr>
          <p:cNvPr id="8195" name="Picture 3" descr="C:\Users\HAT\Desktop\WP_20161108_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42918"/>
            <a:ext cx="3857652" cy="54706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82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Marija </a:t>
            </a:r>
            <a:r>
              <a:rPr lang="hr-HR" sz="1200" dirty="0" err="1" smtClean="0"/>
              <a:t>Međurečan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Filip </a:t>
            </a:r>
            <a:r>
              <a:rPr lang="hr-HR" sz="1200" dirty="0" err="1" smtClean="0"/>
              <a:t>Pavlić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pic>
        <p:nvPicPr>
          <p:cNvPr id="9218" name="Picture 2" descr="C:\Users\HAT\Desktop\WP_20161108_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939189" cy="5871456"/>
          </a:xfrm>
          <a:prstGeom prst="rect">
            <a:avLst/>
          </a:prstGeom>
          <a:noFill/>
        </p:spPr>
      </p:pic>
      <p:pic>
        <p:nvPicPr>
          <p:cNvPr id="9219" name="Picture 3" descr="C:\Users\HAT\Desktop\WP_20161108_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42"/>
            <a:ext cx="4000528" cy="58157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 smtClean="0"/>
              <a:t>Lukas</a:t>
            </a:r>
            <a:r>
              <a:rPr lang="hr-HR" sz="1200" dirty="0" smtClean="0"/>
              <a:t> Krznar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Irena </a:t>
            </a:r>
            <a:r>
              <a:rPr lang="hr-HR" sz="1200" dirty="0" err="1" smtClean="0"/>
              <a:t>Slačanac</a:t>
            </a: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92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PowerPoint Presentation</dc:title>
  <dc:creator>Windows User</dc:creator>
  <cp:lastModifiedBy>HAT</cp:lastModifiedBy>
  <cp:revision>24</cp:revision>
  <dcterms:created xsi:type="dcterms:W3CDTF">2011-05-25T13:55:52Z</dcterms:created>
  <dcterms:modified xsi:type="dcterms:W3CDTF">2016-11-09T21:13:14Z</dcterms:modified>
</cp:coreProperties>
</file>