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CA4FB-0993-453D-8ADC-F51C3024E100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3B2A4-E437-4556-8C44-8154C6AAD77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KANSHA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3B2A4-E437-4556-8C44-8154C6AAD771}" type="slidenum">
              <a:rPr lang="hr-HR" smtClean="0"/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0E331A-F371-41C2-8277-B0CBB76FAD05}" type="datetimeFigureOut">
              <a:rPr lang="sr-Latn-CS" smtClean="0"/>
              <a:t>30.1.2019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E09305-31E6-4C65-8254-283222ABB4B4}" type="slidenum">
              <a:rPr lang="hr-HR" smtClean="0"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sadak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428604"/>
            <a:ext cx="22145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KARL BRUCKNER:SADAKO HOĆE ŽIVJETI</a:t>
            </a:r>
            <a:endParaRPr lang="hr-HR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apaan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3286116" y="2643182"/>
            <a:ext cx="2500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sz="5400" smtClean="0"/>
              <a:t>感謝</a:t>
            </a:r>
            <a:endParaRPr lang="hr-HR" altLang="ja-JP" sz="5400" dirty="0" smtClean="0"/>
          </a:p>
          <a:p>
            <a:r>
              <a:rPr lang="hr-HR" sz="5400" dirty="0" smtClean="0"/>
              <a:t>HVALA</a:t>
            </a:r>
            <a:endParaRPr lang="hr-HR" sz="5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Karl Bruckner rođen je u Beču </a:t>
            </a:r>
            <a:r>
              <a:rPr lang="hr-HR" dirty="0" smtClean="0"/>
              <a:t>9. siječnja 1906. </a:t>
            </a:r>
            <a:r>
              <a:rPr lang="hr-HR" dirty="0" smtClean="0"/>
              <a:t>gdje je i umro 25</a:t>
            </a:r>
            <a:r>
              <a:rPr lang="hr-HR" dirty="0" smtClean="0"/>
              <a:t>. listopada </a:t>
            </a:r>
            <a:r>
              <a:rPr lang="hr-HR" dirty="0" smtClean="0"/>
              <a:t>1982.(bio je austrijski književnik)</a:t>
            </a:r>
          </a:p>
          <a:p>
            <a:r>
              <a:rPr lang="hr-HR" dirty="0" smtClean="0"/>
              <a:t>Po zanimanju je bio automehaničar,bavio se mnogim poslovima,a pisati je počeo tek 1946. godine.</a:t>
            </a:r>
          </a:p>
          <a:p>
            <a:r>
              <a:rPr lang="hr-HR" dirty="0" smtClean="0"/>
              <a:t>Njegovo najpoznatije djelo Sadako hoće živjeti prevedeno je na 70 svjetskih jezika.</a:t>
            </a:r>
          </a:p>
          <a:p>
            <a:r>
              <a:rPr lang="hr-HR" dirty="0" smtClean="0"/>
              <a:t>Napisao je 14 djela.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PISCU</a:t>
            </a:r>
            <a:endParaRPr lang="hr-HR" dirty="0"/>
          </a:p>
        </p:txBody>
      </p:sp>
      <p:pic>
        <p:nvPicPr>
          <p:cNvPr id="4" name="Picture 3" descr="karl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857628"/>
            <a:ext cx="2395548" cy="2538402"/>
          </a:xfrm>
          <a:prstGeom prst="rect">
            <a:avLst/>
          </a:prstGeom>
        </p:spPr>
      </p:pic>
      <p:pic>
        <p:nvPicPr>
          <p:cNvPr id="5" name="Picture 4" descr="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4143380"/>
            <a:ext cx="1781175" cy="2562225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Obitelj  Sasaki:Sadako,Šigeo,Yasuko i otac Sasaki</a:t>
            </a:r>
          </a:p>
          <a:p>
            <a:r>
              <a:rPr lang="hr-HR" dirty="0" smtClean="0"/>
              <a:t>Gospođa Kumakihi,gospodin Šibuta,američki i japanski vojnici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LIKOVI</a:t>
            </a:r>
            <a:endParaRPr lang="hr-HR" dirty="0"/>
          </a:p>
        </p:txBody>
      </p:sp>
      <p:pic>
        <p:nvPicPr>
          <p:cNvPr id="4" name="Picture 3" descr="1254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571744"/>
            <a:ext cx="2638437" cy="3522449"/>
          </a:xfrm>
          <a:prstGeom prst="rect">
            <a:avLst/>
          </a:prstGeom>
        </p:spPr>
      </p:pic>
      <p:pic>
        <p:nvPicPr>
          <p:cNvPr id="5" name="Picture 4" descr="6479259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143248"/>
            <a:ext cx="4107675" cy="2300298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9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428736"/>
            <a:ext cx="5746906" cy="382430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S malog </a:t>
            </a:r>
            <a:r>
              <a:rPr lang="vi-VN" dirty="0" smtClean="0"/>
              <a:t>otoka </a:t>
            </a:r>
            <a:r>
              <a:rPr lang="vi-VN" dirty="0" smtClean="0"/>
              <a:t>Tiniana 6. kolovoza </a:t>
            </a:r>
            <a:r>
              <a:rPr lang="vi-VN" dirty="0" smtClean="0"/>
              <a:t>1945.</a:t>
            </a:r>
            <a:r>
              <a:rPr lang="hr-HR" dirty="0" smtClean="0"/>
              <a:t> </a:t>
            </a:r>
            <a:r>
              <a:rPr lang="vi-VN" dirty="0" smtClean="0"/>
              <a:t>poletio </a:t>
            </a:r>
            <a:r>
              <a:rPr lang="vi-VN" dirty="0" smtClean="0"/>
              <a:t>je bombarder nazvan </a:t>
            </a:r>
            <a:r>
              <a:rPr lang="vi-VN" i="1" dirty="0" smtClean="0"/>
              <a:t>Enola Gay</a:t>
            </a:r>
            <a:r>
              <a:rPr lang="vi-VN" dirty="0" smtClean="0"/>
              <a:t>. Umjesto uobičajenog tereta 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 smtClean="0"/>
              <a:t>bombi i oružja, u svom spremištu nosio je samo jednu bombu od 4090 kilograma. Odredište ovih aviona bila </a:t>
            </a:r>
            <a:r>
              <a:rPr lang="vi-VN" dirty="0" smtClean="0"/>
              <a:t>j</a:t>
            </a:r>
            <a:r>
              <a:rPr lang="hr-HR" dirty="0" smtClean="0"/>
              <a:t>e</a:t>
            </a:r>
            <a:r>
              <a:rPr lang="vi-VN" dirty="0" smtClean="0"/>
              <a:t> </a:t>
            </a:r>
            <a:r>
              <a:rPr lang="vi-VN" dirty="0" smtClean="0"/>
              <a:t>Hirošima udaljena šest sati </a:t>
            </a:r>
            <a:r>
              <a:rPr lang="vi-VN" dirty="0" smtClean="0"/>
              <a:t>leta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Pri visini od 9.450 metara je </a:t>
            </a:r>
            <a:r>
              <a:rPr lang="hr-HR" i="1" dirty="0" smtClean="0"/>
              <a:t>Enola Gay</a:t>
            </a:r>
            <a:r>
              <a:rPr lang="hr-HR" dirty="0" smtClean="0"/>
              <a:t> u 8:15 sati izbacila atomsku </a:t>
            </a:r>
            <a:r>
              <a:rPr lang="hr-HR" dirty="0" smtClean="0"/>
              <a:t>bombu.</a:t>
            </a:r>
          </a:p>
          <a:p>
            <a:r>
              <a:rPr lang="hr-HR" dirty="0" smtClean="0"/>
              <a:t>3 dana kasnije SAD je bacio još jednu atomsku bombu,u Nagasaki.Japan se nakon toga odlučio za bezuvjetnu kapitulaciju i time je završen Drugi svjetski rat.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HIROŠIMA</a:t>
            </a:r>
            <a:endParaRPr lang="hr-H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23om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298303" cy="29670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Picture 4" descr="izhgutrz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0"/>
            <a:ext cx="3857620" cy="2486036"/>
          </a:xfrm>
          <a:prstGeom prst="rect">
            <a:avLst/>
          </a:prstGeom>
        </p:spPr>
      </p:pic>
      <p:pic>
        <p:nvPicPr>
          <p:cNvPr id="6" name="Picture 5" descr="už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28934"/>
            <a:ext cx="5238266" cy="3929066"/>
          </a:xfrm>
          <a:prstGeom prst="rect">
            <a:avLst/>
          </a:prstGeom>
        </p:spPr>
      </p:pic>
      <p:pic>
        <p:nvPicPr>
          <p:cNvPr id="7" name="Picture 6" descr="uhgfir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2500306"/>
            <a:ext cx="3929058" cy="2566999"/>
          </a:xfrm>
          <a:prstGeom prst="rect">
            <a:avLst/>
          </a:prstGeom>
        </p:spPr>
      </p:pic>
      <p:pic>
        <p:nvPicPr>
          <p:cNvPr id="8" name="Picture 7" descr="56941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42" y="5072074"/>
            <a:ext cx="3929058" cy="178592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Pratimo njezin život od 4. do 14. godine.Sadako je mala i bucmasta djevojčica rumenih obraza i obučena u najjeftiniji kimono.Sadako je znatiželjna,pametna i uporna djevojčica.Sadako je bolesna od posljedica zračenja što su roditelji saznali tek nakon deset godina.Sadako je tada bila predana svome cilju-izradi 1000 ždralova kako bi ozdravila.Nažalost,bolest ju je u tome spriječila i ona je umrla.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LIK SADAKO SASAKI</a:t>
            </a:r>
            <a:endParaRPr lang="hr-HR" dirty="0"/>
          </a:p>
        </p:txBody>
      </p:sp>
      <p:pic>
        <p:nvPicPr>
          <p:cNvPr id="4" name="Picture 3" descr="569874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286232"/>
            <a:ext cx="2571768" cy="2571768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 smtClean="0"/>
              <a:t>Senbazuru</a:t>
            </a:r>
            <a:r>
              <a:rPr lang="hr-HR" dirty="0" smtClean="0"/>
              <a:t> </a:t>
            </a:r>
            <a:r>
              <a:rPr lang="hr-HR" dirty="0" smtClean="0"/>
              <a:t>ili </a:t>
            </a:r>
            <a:r>
              <a:rPr lang="hr-HR" b="1" dirty="0" smtClean="0"/>
              <a:t>tisuću origami ždralova</a:t>
            </a:r>
            <a:r>
              <a:rPr lang="hr-HR" dirty="0" smtClean="0"/>
              <a:t> je skupina od jedne tisuće origami ždralova, povezanih jednom niti. Jedna stara japanska legenda govori da </a:t>
            </a:r>
            <a:r>
              <a:rPr lang="hr-HR" dirty="0" smtClean="0"/>
              <a:t>će onome </a:t>
            </a:r>
            <a:r>
              <a:rPr lang="hr-HR" dirty="0" smtClean="0"/>
              <a:t>tko uspije izraditi 1,000 origami ždralova, ždral ispuniti jednu želju. </a:t>
            </a:r>
            <a:r>
              <a:rPr lang="hr-HR" dirty="0" smtClean="0"/>
              <a:t>Neki smatraju kako će,umjesto </a:t>
            </a:r>
            <a:r>
              <a:rPr lang="hr-HR" dirty="0" smtClean="0"/>
              <a:t>jedne želje, onaj tko ih izradi </a:t>
            </a:r>
            <a:r>
              <a:rPr lang="hr-HR" dirty="0" smtClean="0"/>
              <a:t>dobiti </a:t>
            </a:r>
            <a:r>
              <a:rPr lang="hr-HR" dirty="0" smtClean="0"/>
              <a:t>vječnu </a:t>
            </a:r>
            <a:r>
              <a:rPr lang="hr-HR" dirty="0" smtClean="0"/>
              <a:t>sreću. </a:t>
            </a:r>
            <a:r>
              <a:rPr lang="hr-HR" dirty="0" smtClean="0"/>
              <a:t>Ždral je u Japanu jedna od </a:t>
            </a:r>
            <a:r>
              <a:rPr lang="hr-HR" dirty="0" smtClean="0"/>
              <a:t> </a:t>
            </a:r>
            <a:r>
              <a:rPr lang="hr-HR" dirty="0" smtClean="0"/>
              <a:t>svetih </a:t>
            </a:r>
            <a:r>
              <a:rPr lang="hr-HR" dirty="0" smtClean="0"/>
              <a:t>životinja(kao i kornjača i zmaj)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SENBAZURU</a:t>
            </a:r>
            <a:endParaRPr lang="hr-HR" dirty="0"/>
          </a:p>
        </p:txBody>
      </p:sp>
      <p:pic>
        <p:nvPicPr>
          <p:cNvPr id="4" name="Picture 3" descr="senbazur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300527"/>
            <a:ext cx="3014606" cy="2557473"/>
          </a:xfrm>
          <a:prstGeom prst="rect">
            <a:avLst/>
          </a:prstGeom>
        </p:spPr>
      </p:pic>
      <p:pic>
        <p:nvPicPr>
          <p:cNvPr id="5" name="Picture 4" descr="s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4429132"/>
            <a:ext cx="1123953" cy="2178095"/>
          </a:xfrm>
          <a:prstGeom prst="rect">
            <a:avLst/>
          </a:prstGeom>
        </p:spPr>
      </p:pic>
      <p:pic>
        <p:nvPicPr>
          <p:cNvPr id="6" name="Picture 5" descr="zdr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4643446"/>
            <a:ext cx="2400800" cy="1691263"/>
          </a:xfrm>
          <a:prstGeom prst="rect">
            <a:avLst/>
          </a:prstGeom>
        </p:spPr>
      </p:pic>
      <p:pic>
        <p:nvPicPr>
          <p:cNvPr id="7" name="Picture 6" descr="ž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4500570"/>
            <a:ext cx="1490667" cy="201587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apaa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723461" cy="31432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Picture 4" descr="jap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0"/>
            <a:ext cx="4429124" cy="4286256"/>
          </a:xfrm>
          <a:prstGeom prst="rect">
            <a:avLst/>
          </a:prstGeom>
        </p:spPr>
      </p:pic>
      <p:pic>
        <p:nvPicPr>
          <p:cNvPr id="6" name="Picture 5" descr="trešnj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43248"/>
            <a:ext cx="4714876" cy="3714752"/>
          </a:xfrm>
          <a:prstGeom prst="rect">
            <a:avLst/>
          </a:prstGeom>
        </p:spPr>
      </p:pic>
      <p:pic>
        <p:nvPicPr>
          <p:cNvPr id="7" name="Picture 6" descr="hiroshim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4286256"/>
            <a:ext cx="4429124" cy="2571744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303</Words>
  <Application>Microsoft Office PowerPoint</Application>
  <PresentationFormat>On-screen Show (4:3)</PresentationFormat>
  <Paragraphs>22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Slide 1</vt:lpstr>
      <vt:lpstr>O PISCU</vt:lpstr>
      <vt:lpstr>LIKOVI</vt:lpstr>
      <vt:lpstr>SADRŽAJ</vt:lpstr>
      <vt:lpstr>HIROŠIMA</vt:lpstr>
      <vt:lpstr>Slide 6</vt:lpstr>
      <vt:lpstr>LIK SADAKO SASAKI</vt:lpstr>
      <vt:lpstr>SENBAZURU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4</cp:revision>
  <dcterms:created xsi:type="dcterms:W3CDTF">2019-01-30T18:27:50Z</dcterms:created>
  <dcterms:modified xsi:type="dcterms:W3CDTF">2019-01-30T19:07:41Z</dcterms:modified>
</cp:coreProperties>
</file>