
<file path=[Content_Types].xml><?xml version="1.0" encoding="utf-8"?>
<Types xmlns="http://schemas.openxmlformats.org/package/2006/content-types">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0" d="100"/>
          <a:sy n="90" d="100"/>
        </p:scale>
        <p:origin x="816" y="8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657848ad29ab82a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657848ad29ab82a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657848ad29ab82a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657848ad29ab82a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657848ad29ab82a0_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657848ad29ab82a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657848ad29ab82a0_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657848ad29ab82a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657848ad29ab82a0_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657848ad29ab82a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657848ad29ab82a0_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657848ad29ab82a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657848ad29ab82a0_4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657848ad29ab82a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ru"/>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ru"/>
              <a:t>Friedrich Nietzsche</a:t>
            </a:r>
            <a:endParaRPr/>
          </a:p>
        </p:txBody>
      </p:sp>
      <p:sp>
        <p:nvSpPr>
          <p:cNvPr id="55" name="Google Shape;55;p13"/>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ru"/>
              <a:t>by Dariia Syniuk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265500" y="503502"/>
            <a:ext cx="4045200" cy="1482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ru"/>
              <a:t>Wer ist Friedrich Nietzsche? </a:t>
            </a:r>
            <a:endParaRPr/>
          </a:p>
        </p:txBody>
      </p:sp>
      <p:sp>
        <p:nvSpPr>
          <p:cNvPr id="61" name="Google Shape;61;p14"/>
          <p:cNvSpPr txBox="1">
            <a:spLocks noGrp="1"/>
          </p:cNvSpPr>
          <p:nvPr>
            <p:ph type="subTitle" idx="1"/>
          </p:nvPr>
        </p:nvSpPr>
        <p:spPr>
          <a:xfrm>
            <a:off x="0" y="1985800"/>
            <a:ext cx="4572000" cy="3157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ru" dirty="0"/>
              <a:t>Nietzsche </a:t>
            </a:r>
            <a:r>
              <a:rPr lang="hr-HR" dirty="0"/>
              <a:t>ist </a:t>
            </a:r>
            <a:r>
              <a:rPr lang="ru" dirty="0"/>
              <a:t>ein deutscher Denker, klassischer Philologe, Komponist, Dichter, Schöpfer einer ursprünglichen philosophischen Lehre, die nicht-akademischer Natur ist</a:t>
            </a:r>
            <a:r>
              <a:rPr lang="hr-HR" dirty="0"/>
              <a:t>.</a:t>
            </a:r>
            <a:endParaRPr dirty="0"/>
          </a:p>
        </p:txBody>
      </p:sp>
      <p:sp>
        <p:nvSpPr>
          <p:cNvPr id="62" name="Google Shape;62;p14"/>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p>
            <a:pPr marL="0" lvl="0" indent="0" algn="l" rtl="0">
              <a:spcBef>
                <a:spcPts val="0"/>
              </a:spcBef>
              <a:spcAft>
                <a:spcPts val="1600"/>
              </a:spcAft>
              <a:buNone/>
            </a:pPr>
            <a:endParaRPr/>
          </a:p>
        </p:txBody>
      </p:sp>
      <p:pic>
        <p:nvPicPr>
          <p:cNvPr id="63" name="Google Shape;63;p14"/>
          <p:cNvPicPr preferRelativeResize="0"/>
          <p:nvPr/>
        </p:nvPicPr>
        <p:blipFill>
          <a:blip r:embed="rId3">
            <a:alphaModFix/>
          </a:blip>
          <a:stretch>
            <a:fillRect/>
          </a:stretch>
        </p:blipFill>
        <p:spPr>
          <a:xfrm>
            <a:off x="4962208" y="-125"/>
            <a:ext cx="3791584" cy="514350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5"/>
          <p:cNvSpPr txBox="1">
            <a:spLocks noGrp="1"/>
          </p:cNvSpPr>
          <p:nvPr>
            <p:ph type="title"/>
          </p:nvPr>
        </p:nvSpPr>
        <p:spPr>
          <a:xfrm>
            <a:off x="265500" y="275172"/>
            <a:ext cx="4045200" cy="1482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ru"/>
              <a:t>Der Anfang des Weges</a:t>
            </a:r>
            <a:endParaRPr/>
          </a:p>
        </p:txBody>
      </p:sp>
      <p:sp>
        <p:nvSpPr>
          <p:cNvPr id="69" name="Google Shape;69;p15"/>
          <p:cNvSpPr txBox="1">
            <a:spLocks noGrp="1"/>
          </p:cNvSpPr>
          <p:nvPr>
            <p:ph type="subTitle" idx="1"/>
          </p:nvPr>
        </p:nvSpPr>
        <p:spPr>
          <a:xfrm>
            <a:off x="0" y="1954075"/>
            <a:ext cx="4572000" cy="3189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ru" sz="2500"/>
              <a:t>Friedrich Nietzsche wurde 1844 in Röcken in der Familie des lutherischen Pastors Karl Ludwig Nietzsche geboren. Er hatte eine Schwester Elizabeth und einen Bruder Ludwig, die als Kind starben.</a:t>
            </a:r>
            <a:endParaRPr sz="2500"/>
          </a:p>
        </p:txBody>
      </p:sp>
      <p:sp>
        <p:nvSpPr>
          <p:cNvPr id="70" name="Google Shape;70;p15"/>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p>
            <a:pPr marL="0" lvl="0" indent="0" algn="l" rtl="0">
              <a:spcBef>
                <a:spcPts val="0"/>
              </a:spcBef>
              <a:spcAft>
                <a:spcPts val="1600"/>
              </a:spcAft>
              <a:buNone/>
            </a:pPr>
            <a:endParaRPr/>
          </a:p>
        </p:txBody>
      </p:sp>
      <p:pic>
        <p:nvPicPr>
          <p:cNvPr id="71" name="Google Shape;71;p15"/>
          <p:cNvPicPr preferRelativeResize="0"/>
          <p:nvPr/>
        </p:nvPicPr>
        <p:blipFill>
          <a:blip r:embed="rId3">
            <a:alphaModFix/>
          </a:blip>
          <a:stretch>
            <a:fillRect/>
          </a:stretch>
        </p:blipFill>
        <p:spPr>
          <a:xfrm>
            <a:off x="5272451" y="-125"/>
            <a:ext cx="3171086" cy="51435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6"/>
          <p:cNvSpPr txBox="1">
            <a:spLocks noGrp="1"/>
          </p:cNvSpPr>
          <p:nvPr>
            <p:ph type="title"/>
          </p:nvPr>
        </p:nvSpPr>
        <p:spPr>
          <a:xfrm>
            <a:off x="265500" y="0"/>
            <a:ext cx="4045200" cy="1482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ru"/>
              <a:t>Jahre des Studiums</a:t>
            </a:r>
            <a:endParaRPr/>
          </a:p>
        </p:txBody>
      </p:sp>
      <p:sp>
        <p:nvSpPr>
          <p:cNvPr id="77" name="Google Shape;77;p16"/>
          <p:cNvSpPr txBox="1">
            <a:spLocks noGrp="1"/>
          </p:cNvSpPr>
          <p:nvPr>
            <p:ph type="subTitle" idx="1"/>
          </p:nvPr>
        </p:nvSpPr>
        <p:spPr>
          <a:xfrm>
            <a:off x="0" y="1482300"/>
            <a:ext cx="4572000" cy="3695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ru"/>
              <a:t>Im Oktober 1862 trat Nietzsche in die Universität Bonn ein, wo er Theologie und Philologie studierte, zog aber bald nach Leipzig. Mit 24 Jahren wurde er Professor an der Bezelsky-Universität. Er war Arzt im Deutsch-Französischen Krieg.</a:t>
            </a:r>
            <a:endParaRPr/>
          </a:p>
        </p:txBody>
      </p:sp>
      <p:sp>
        <p:nvSpPr>
          <p:cNvPr id="78" name="Google Shape;78;p16"/>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p>
            <a:pPr marL="0" lvl="0" indent="0" algn="l" rtl="0">
              <a:spcBef>
                <a:spcPts val="0"/>
              </a:spcBef>
              <a:spcAft>
                <a:spcPts val="1600"/>
              </a:spcAft>
              <a:buNone/>
            </a:pPr>
            <a:endParaRPr/>
          </a:p>
        </p:txBody>
      </p:sp>
      <p:pic>
        <p:nvPicPr>
          <p:cNvPr id="79" name="Google Shape;79;p16"/>
          <p:cNvPicPr preferRelativeResize="0"/>
          <p:nvPr/>
        </p:nvPicPr>
        <p:blipFill>
          <a:blip r:embed="rId3">
            <a:alphaModFix/>
          </a:blip>
          <a:stretch>
            <a:fillRect/>
          </a:stretch>
        </p:blipFill>
        <p:spPr>
          <a:xfrm>
            <a:off x="5055786" y="0"/>
            <a:ext cx="3151988" cy="51435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7"/>
          <p:cNvSpPr txBox="1">
            <a:spLocks noGrp="1"/>
          </p:cNvSpPr>
          <p:nvPr>
            <p:ph type="title"/>
          </p:nvPr>
        </p:nvSpPr>
        <p:spPr>
          <a:xfrm>
            <a:off x="265500" y="0"/>
            <a:ext cx="4045200" cy="748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ru"/>
              <a:t>Wagner</a:t>
            </a:r>
            <a:endParaRPr/>
          </a:p>
        </p:txBody>
      </p:sp>
      <p:sp>
        <p:nvSpPr>
          <p:cNvPr id="85" name="Google Shape;85;p17"/>
          <p:cNvSpPr txBox="1">
            <a:spLocks noGrp="1"/>
          </p:cNvSpPr>
          <p:nvPr>
            <p:ph type="subTitle" idx="1"/>
          </p:nvPr>
        </p:nvSpPr>
        <p:spPr>
          <a:xfrm>
            <a:off x="0" y="748200"/>
            <a:ext cx="4572000" cy="4395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ru" sz="2200"/>
              <a:t>Großer Einfluss auf Nietzsche hatte der deutsche Komponist Richard Wagner. Beide liebten die Kunst der alten Griechen und wünschten sich eine Veränderung in der Gesellschaft. Ihre Freundschaft dauerte jedoch nur drei Jahre: Wagner zog nach Bayreuth, konvertierte zum Christentum und sprach negativ über Nietzsches Buch, und er begann mit Bizets Werk zu sympathisieren.</a:t>
            </a:r>
            <a:endParaRPr sz="2200"/>
          </a:p>
        </p:txBody>
      </p:sp>
      <p:sp>
        <p:nvSpPr>
          <p:cNvPr id="86" name="Google Shape;86;p17"/>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p>
            <a:pPr marL="0" lvl="0" indent="0" algn="l" rtl="0">
              <a:spcBef>
                <a:spcPts val="0"/>
              </a:spcBef>
              <a:spcAft>
                <a:spcPts val="1600"/>
              </a:spcAft>
              <a:buNone/>
            </a:pPr>
            <a:endParaRPr/>
          </a:p>
        </p:txBody>
      </p:sp>
      <p:pic>
        <p:nvPicPr>
          <p:cNvPr id="87" name="Google Shape;87;p17"/>
          <p:cNvPicPr preferRelativeResize="0"/>
          <p:nvPr/>
        </p:nvPicPr>
        <p:blipFill>
          <a:blip r:embed="rId3">
            <a:alphaModFix/>
          </a:blip>
          <a:stretch>
            <a:fillRect/>
          </a:stretch>
        </p:blipFill>
        <p:spPr>
          <a:xfrm>
            <a:off x="5016900" y="26857"/>
            <a:ext cx="3682200" cy="508953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8"/>
          <p:cNvSpPr txBox="1">
            <a:spLocks noGrp="1"/>
          </p:cNvSpPr>
          <p:nvPr>
            <p:ph type="title"/>
          </p:nvPr>
        </p:nvSpPr>
        <p:spPr>
          <a:xfrm>
            <a:off x="265500" y="0"/>
            <a:ext cx="4045200" cy="657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ru"/>
              <a:t>Lоu Salome</a:t>
            </a:r>
            <a:endParaRPr/>
          </a:p>
        </p:txBody>
      </p:sp>
      <p:sp>
        <p:nvSpPr>
          <p:cNvPr id="93" name="Google Shape;93;p18"/>
          <p:cNvSpPr txBox="1">
            <a:spLocks noGrp="1"/>
          </p:cNvSpPr>
          <p:nvPr>
            <p:ph type="subTitle" idx="1"/>
          </p:nvPr>
        </p:nvSpPr>
        <p:spPr>
          <a:xfrm>
            <a:off x="0" y="420096"/>
            <a:ext cx="4572000" cy="4723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ru" sz="2300"/>
              <a:t>Ein anderer Mann, der Nietzsches Seele geprägt hat, war Lou Salome. Sie interessierte sich für Philosophie und war unglaublich schlau. Nietzsche schlug ihr zweimal vor, aber sie lehnte ab und bot im Gegenzug Freundschaften an. Ihre Vereinigung wurde von Nietzsches Schwester Elizabeth zerstört, die Lou einen unhöflichen Brief schrieb.</a:t>
            </a:r>
            <a:endParaRPr sz="2300"/>
          </a:p>
        </p:txBody>
      </p:sp>
      <p:sp>
        <p:nvSpPr>
          <p:cNvPr id="94" name="Google Shape;94;p18"/>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p>
            <a:pPr marL="0" lvl="0" indent="0" algn="l" rtl="0">
              <a:spcBef>
                <a:spcPts val="0"/>
              </a:spcBef>
              <a:spcAft>
                <a:spcPts val="1600"/>
              </a:spcAft>
              <a:buNone/>
            </a:pPr>
            <a:endParaRPr/>
          </a:p>
        </p:txBody>
      </p:sp>
      <p:pic>
        <p:nvPicPr>
          <p:cNvPr id="95" name="Google Shape;95;p18"/>
          <p:cNvPicPr preferRelativeResize="0"/>
          <p:nvPr/>
        </p:nvPicPr>
        <p:blipFill>
          <a:blip r:embed="rId3">
            <a:alphaModFix/>
          </a:blip>
          <a:stretch>
            <a:fillRect/>
          </a:stretch>
        </p:blipFill>
        <p:spPr>
          <a:xfrm>
            <a:off x="5072781" y="-125"/>
            <a:ext cx="3570438" cy="51435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9"/>
          <p:cNvSpPr txBox="1">
            <a:spLocks noGrp="1"/>
          </p:cNvSpPr>
          <p:nvPr>
            <p:ph type="title"/>
          </p:nvPr>
        </p:nvSpPr>
        <p:spPr>
          <a:xfrm>
            <a:off x="265500" y="0"/>
            <a:ext cx="4045200" cy="738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ru"/>
              <a:t>Nietzsches Tod</a:t>
            </a:r>
            <a:endParaRPr/>
          </a:p>
        </p:txBody>
      </p:sp>
      <p:sp>
        <p:nvSpPr>
          <p:cNvPr id="101" name="Google Shape;101;p19"/>
          <p:cNvSpPr txBox="1">
            <a:spLocks noGrp="1"/>
          </p:cNvSpPr>
          <p:nvPr>
            <p:ph type="subTitle" idx="1"/>
          </p:nvPr>
        </p:nvSpPr>
        <p:spPr>
          <a:xfrm>
            <a:off x="0" y="738900"/>
            <a:ext cx="4572000" cy="4404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ru" sz="2700"/>
              <a:t>Aus gesundheitlichen Gründen und aus verschiedenen anderen Gründen starb Nietzsche am 25. August 1900. Er wurde in einer alten Kirche in Rocken beigesetzt.</a:t>
            </a:r>
            <a:endParaRPr sz="2700"/>
          </a:p>
        </p:txBody>
      </p:sp>
      <p:sp>
        <p:nvSpPr>
          <p:cNvPr id="102" name="Google Shape;102;p1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p>
            <a:pPr marL="0" lvl="0" indent="0" algn="l" rtl="0">
              <a:spcBef>
                <a:spcPts val="0"/>
              </a:spcBef>
              <a:spcAft>
                <a:spcPts val="1600"/>
              </a:spcAft>
              <a:buNone/>
            </a:pPr>
            <a:endParaRPr/>
          </a:p>
        </p:txBody>
      </p:sp>
      <p:pic>
        <p:nvPicPr>
          <p:cNvPr id="103" name="Google Shape;103;p19"/>
          <p:cNvPicPr preferRelativeResize="0"/>
          <p:nvPr/>
        </p:nvPicPr>
        <p:blipFill>
          <a:blip r:embed="rId3">
            <a:alphaModFix/>
          </a:blip>
          <a:stretch>
            <a:fillRect/>
          </a:stretch>
        </p:blipFill>
        <p:spPr>
          <a:xfrm>
            <a:off x="4572000" y="929860"/>
            <a:ext cx="4572000" cy="3283527"/>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
              <a:t>Nietzsches Philosophie</a:t>
            </a:r>
            <a:endParaRPr/>
          </a:p>
        </p:txBody>
      </p:sp>
      <p:sp>
        <p:nvSpPr>
          <p:cNvPr id="109" name="Google Shape;109;p2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ru" sz="2400"/>
              <a:t>Nietzsche war einer der ersten, der die Einheit des Subjekts, die Kausalität des Willens, die Wahrheit als einziges Fundament der Welt und die Möglichkeit einer rationalen Rechtfertigung von Handlungen in Frage stellte.</a:t>
            </a:r>
            <a:endParaRPr sz="2400"/>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299</Words>
  <Application>Microsoft Office PowerPoint</Application>
  <PresentationFormat>On-screen Show (16:9)</PresentationFormat>
  <Paragraphs>16</Paragraphs>
  <Slides>8</Slides>
  <Notes>8</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8</vt:i4>
      </vt:variant>
    </vt:vector>
  </HeadingPairs>
  <TitlesOfParts>
    <vt:vector size="10" baseType="lpstr">
      <vt:lpstr>Arial</vt:lpstr>
      <vt:lpstr>Simple Light</vt:lpstr>
      <vt:lpstr>Friedrich Nietzsche</vt:lpstr>
      <vt:lpstr>Wer ist Friedrich Nietzsche? </vt:lpstr>
      <vt:lpstr>Der Anfang des Weges</vt:lpstr>
      <vt:lpstr>Jahre des Studiums</vt:lpstr>
      <vt:lpstr>Wagner</vt:lpstr>
      <vt:lpstr>Lоu Salome</vt:lpstr>
      <vt:lpstr>Nietzsches Tod</vt:lpstr>
      <vt:lpstr>Nietzsches Philosophie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Friedrich Nietzsche</dc:title>
  <cp:lastModifiedBy>Maja Poslon Živković</cp:lastModifiedBy>
  <cp:revision>1</cp:revision>
  <dcterms:modified xsi:type="dcterms:W3CDTF">2020-06-11T20:30:07Z</dcterms:modified>
</cp:coreProperties>
</file>