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3" r:id="rId6"/>
    <p:sldId id="266" r:id="rId7"/>
    <p:sldId id="267" r:id="rId8"/>
    <p:sldId id="261" r:id="rId9"/>
    <p:sldId id="262" r:id="rId10"/>
    <p:sldId id="264" r:id="rId11"/>
    <p:sldId id="265" r:id="rId12"/>
    <p:sldId id="268" r:id="rId13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9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9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" y="5545933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6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29" y="5502670"/>
            <a:ext cx="9144067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EC7F7-1F5B-4525-AC9E-07EC562DF17B}" type="datetimeFigureOut">
              <a:rPr lang="hr-HR" smtClean="0"/>
              <a:t>17.10.2011.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6018D41-3B58-4C7A-A562-8BC54CF6AA1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6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90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8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8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EC7F7-1F5B-4525-AC9E-07EC562DF17B}" type="datetimeFigureOut">
              <a:rPr lang="hr-HR" smtClean="0"/>
              <a:t>17.10.2011.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18D41-3B58-4C7A-A562-8BC54CF6AA1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6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90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8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8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EC7F7-1F5B-4525-AC9E-07EC562DF17B}" type="datetimeFigureOut">
              <a:rPr lang="hr-HR" smtClean="0"/>
              <a:t>17.10.2011.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18D41-3B58-4C7A-A562-8BC54CF6AA1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6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90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8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8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EC7F7-1F5B-4525-AC9E-07EC562DF17B}" type="datetimeFigureOut">
              <a:rPr lang="hr-HR" smtClean="0"/>
              <a:t>17.10.2011.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18D41-3B58-4C7A-A562-8BC54CF6AA1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2" y="5545933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9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9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8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6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29" y="5502670"/>
            <a:ext cx="9144067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EC7F7-1F5B-4525-AC9E-07EC562DF17B}" type="datetimeFigureOut">
              <a:rPr lang="hr-HR" smtClean="0"/>
              <a:t>17.10.2011.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18D41-3B58-4C7A-A562-8BC54CF6AA1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90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6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8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8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EC7F7-1F5B-4525-AC9E-07EC562DF17B}" type="datetimeFigureOut">
              <a:rPr lang="hr-HR" smtClean="0"/>
              <a:t>17.10.2011.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18D41-3B58-4C7A-A562-8BC54CF6AA1D}" type="slidenum">
              <a:rPr lang="hr-HR" smtClean="0"/>
              <a:t>‹#›</a:t>
            </a:fld>
            <a:endParaRPr lang="hr-HR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90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6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8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8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EC7F7-1F5B-4525-AC9E-07EC562DF17B}" type="datetimeFigureOut">
              <a:rPr lang="hr-HR" smtClean="0"/>
              <a:t>17.10.2011.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18D41-3B58-4C7A-A562-8BC54CF6AA1D}" type="slidenum">
              <a:rPr lang="hr-HR" smtClean="0"/>
              <a:t>‹#›</a:t>
            </a:fld>
            <a:endParaRPr lang="hr-HR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2" y="5010152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8"/>
            <a:ext cx="9147179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" y="4973411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3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EC7F7-1F5B-4525-AC9E-07EC562DF17B}" type="datetimeFigureOut">
              <a:rPr lang="hr-HR" smtClean="0"/>
              <a:t>17.10.2011.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18D41-3B58-4C7A-A562-8BC54CF6AA1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8"/>
            <a:ext cx="9147179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" y="5381628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3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1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EC7F7-1F5B-4525-AC9E-07EC562DF17B}" type="datetimeFigureOut">
              <a:rPr lang="hr-HR" smtClean="0"/>
              <a:t>17.10.2011.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18D41-3B58-4C7A-A562-8BC54CF6AA1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2" y="5010152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8"/>
            <a:ext cx="9147179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1" y="4973411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3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EC7F7-1F5B-4525-AC9E-07EC562DF17B}" type="datetimeFigureOut">
              <a:rPr lang="hr-HR" smtClean="0"/>
              <a:t>17.10.2011.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18D41-3B58-4C7A-A562-8BC54CF6AA1D}" type="slidenum">
              <a:rPr lang="hr-HR" smtClean="0"/>
              <a:t>‹#›</a:t>
            </a:fld>
            <a:endParaRPr lang="hr-HR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5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90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6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1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8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8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EC7F7-1F5B-4525-AC9E-07EC562DF17B}" type="datetimeFigureOut">
              <a:rPr lang="hr-HR" smtClean="0"/>
              <a:t>17.10.2011.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18D41-3B58-4C7A-A562-8BC54CF6AA1D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8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1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6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D6EC7F7-1F5B-4525-AC9E-07EC562DF17B}" type="datetimeFigureOut">
              <a:rPr lang="hr-HR" smtClean="0"/>
              <a:t>17.10.2011.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6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6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76018D41-3B58-4C7A-A562-8BC54CF6AA1D}" type="slidenum">
              <a:rPr lang="hr-HR" smtClean="0"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4" y="0"/>
            <a:ext cx="91548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23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/>
              <a:t>Moguće je i koristiti više aplikacija u isto vrijeme:</a:t>
            </a:r>
          </a:p>
          <a:p>
            <a:endParaRPr lang="hr-HR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0790"/>
            <a:ext cx="9144000" cy="48691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92280" y="5229200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Novi Internet Explorer 10</a:t>
            </a:r>
            <a:endParaRPr lang="hr-HR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6516216" y="4869160"/>
            <a:ext cx="576064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963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84784"/>
            <a:ext cx="7772400" cy="3849217"/>
          </a:xfrm>
        </p:spPr>
        <p:txBody>
          <a:bodyPr/>
          <a:lstStyle/>
          <a:p>
            <a:r>
              <a:rPr lang="hr-HR" b="1" dirty="0" smtClean="0"/>
              <a:t>To se također podrazumijeva i za ostale Windows aplikacije i programe:</a:t>
            </a:r>
          </a:p>
          <a:p>
            <a:endParaRPr lang="hr-HR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4864"/>
            <a:ext cx="9144000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23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/>
              <a:t>Završna verzija Windowsa 8 bi trebala izaći u jesen 2012.</a:t>
            </a:r>
          </a:p>
          <a:p>
            <a:r>
              <a:rPr lang="hr-HR" b="1" dirty="0" smtClean="0"/>
              <a:t>Za one nestrpljive je Microsoft omogućio besplatno downloadanje testne verzije Windowsa 8 (koja NIJE osigurana)</a:t>
            </a:r>
          </a:p>
          <a:p>
            <a:r>
              <a:rPr lang="hr-HR" b="1" dirty="0"/>
              <a:t>Oni koji </a:t>
            </a:r>
            <a:r>
              <a:rPr lang="hr-HR" b="1" dirty="0" smtClean="0"/>
              <a:t>žele saznati malo više (pod uvjetom da znaju engleski) mogu pogledati video pod imenom : </a:t>
            </a:r>
            <a:r>
              <a:rPr lang="en-US" b="1" dirty="0" smtClean="0"/>
              <a:t>Building </a:t>
            </a:r>
            <a:r>
              <a:rPr lang="en-US" b="1" dirty="0"/>
              <a:t>"Windows 8" - Video #</a:t>
            </a:r>
            <a:r>
              <a:rPr lang="en-US" b="1" dirty="0" smtClean="0"/>
              <a:t>1</a:t>
            </a:r>
            <a:endParaRPr lang="en-US" b="1" dirty="0"/>
          </a:p>
          <a:p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228107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980728"/>
            <a:ext cx="7772400" cy="3733800"/>
          </a:xfrm>
        </p:spPr>
        <p:txBody>
          <a:bodyPr>
            <a:normAutofit/>
          </a:bodyPr>
          <a:lstStyle/>
          <a:p>
            <a:r>
              <a:rPr lang="hr-HR" b="1" dirty="0"/>
              <a:t>Prema najavama Microsoftovog razvojnog tima novi operativni </a:t>
            </a:r>
            <a:r>
              <a:rPr lang="hr-HR" b="1" dirty="0" smtClean="0"/>
              <a:t>sustav Windows </a:t>
            </a:r>
            <a:r>
              <a:rPr lang="hr-HR" b="1" dirty="0"/>
              <a:t>8 trebao bi se pojaviti tijekom </a:t>
            </a:r>
            <a:r>
              <a:rPr lang="hr-HR" b="1" dirty="0" smtClean="0"/>
              <a:t>2012. godine</a:t>
            </a:r>
          </a:p>
          <a:p>
            <a:r>
              <a:rPr lang="hr-HR" b="1" dirty="0"/>
              <a:t>O</a:t>
            </a:r>
            <a:r>
              <a:rPr lang="hr-HR" b="1" dirty="0" smtClean="0"/>
              <a:t>bećavaju </a:t>
            </a:r>
            <a:r>
              <a:rPr lang="hr-HR" b="1" dirty="0"/>
              <a:t>brže podizanje sustava, bolji prijenos podataka koristeći novi usb 3.0 te pristupačniji rad za sve vrste korisnika</a:t>
            </a:r>
            <a:r>
              <a:rPr lang="hr-HR" b="1" dirty="0" smtClean="0"/>
              <a:t/>
            </a:r>
            <a:br>
              <a:rPr lang="hr-HR" b="1" dirty="0" smtClean="0"/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2747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3568" y="1052736"/>
            <a:ext cx="7772400" cy="3733800"/>
          </a:xfrm>
        </p:spPr>
        <p:txBody>
          <a:bodyPr/>
          <a:lstStyle/>
          <a:p>
            <a:r>
              <a:rPr lang="hr-HR" b="1" dirty="0"/>
              <a:t>Prije više od tri godine pojavio se planetarno popularni I-phone </a:t>
            </a:r>
            <a:r>
              <a:rPr lang="hr-HR" b="1" dirty="0" smtClean="0"/>
              <a:t>3G i pokrenio </a:t>
            </a:r>
            <a:r>
              <a:rPr lang="pl-PL" b="1" dirty="0" smtClean="0"/>
              <a:t>novo </a:t>
            </a:r>
            <a:r>
              <a:rPr lang="pl-PL" b="1" dirty="0"/>
              <a:t>doba pipkanja po </a:t>
            </a:r>
            <a:r>
              <a:rPr lang="pl-PL" b="1" dirty="0" smtClean="0"/>
              <a:t>ekranima</a:t>
            </a:r>
          </a:p>
          <a:p>
            <a:r>
              <a:rPr lang="hr-HR" b="1" dirty="0"/>
              <a:t>Slijedeći upravo te trendove povezane sa smartphonima i I-padima, novi Windows će se u cijelosti moći koristiti bez tipkovnice i </a:t>
            </a:r>
            <a:r>
              <a:rPr lang="hr-HR" b="1" dirty="0" smtClean="0"/>
              <a:t>miša (</a:t>
            </a:r>
            <a:r>
              <a:rPr lang="hr-HR" b="1" dirty="0"/>
              <a:t>oni koji </a:t>
            </a:r>
            <a:r>
              <a:rPr lang="hr-HR" b="1" dirty="0" smtClean="0"/>
              <a:t>žele , i dalje ih mogu koristiti)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169467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Start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/>
              <a:t>Windowsi 8 će imati potpuno novi izgled:</a:t>
            </a: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132856"/>
            <a:ext cx="9144000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14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28800"/>
            <a:ext cx="7772400" cy="3733800"/>
          </a:xfrm>
        </p:spPr>
        <p:txBody>
          <a:bodyPr/>
          <a:lstStyle/>
          <a:p>
            <a:r>
              <a:rPr lang="hr-HR" b="1" dirty="0" smtClean="0"/>
              <a:t>Ali je moguće koristiti i standardni desktop:</a:t>
            </a:r>
          </a:p>
          <a:p>
            <a:endParaRPr lang="hr-HR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840"/>
            <a:ext cx="9144000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42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/>
              <a:t>On se koristi kao i dosadašnji:</a:t>
            </a:r>
          </a:p>
          <a:p>
            <a:endParaRPr lang="hr-HR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840"/>
            <a:ext cx="9144000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5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/>
              <a:t>Naravno , moći će se koristiti standarni Office paket:</a:t>
            </a:r>
          </a:p>
          <a:p>
            <a:endParaRPr lang="hr-HR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840"/>
            <a:ext cx="9144000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94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Tipkovnica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/>
              <a:t>Pošto je sve na touch , trebamo tipkovnicu na ekranu:</a:t>
            </a:r>
          </a:p>
          <a:p>
            <a:endParaRPr lang="hr-HR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2856"/>
            <a:ext cx="9144000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70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b="1" dirty="0" smtClean="0"/>
              <a:t>Ali , pošto su kreatori shvatili da korisnici moraju doseći do sredine ekrana , izmislili su novi stil: </a:t>
            </a:r>
          </a:p>
          <a:p>
            <a:endParaRPr lang="hr-HR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8880"/>
            <a:ext cx="9144000" cy="456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TC101859862[[fn=Urban Pop]]</Template>
  <TotalTime>113</TotalTime>
  <Words>235</Words>
  <Application>Microsoft Office PowerPoint</Application>
  <PresentationFormat>On-screen Show (4:3)</PresentationFormat>
  <Paragraphs>18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Urban Pop</vt:lpstr>
      <vt:lpstr>PowerPoint Presentation</vt:lpstr>
      <vt:lpstr>PowerPoint Presentation</vt:lpstr>
      <vt:lpstr>PowerPoint Presentation</vt:lpstr>
      <vt:lpstr>Start</vt:lpstr>
      <vt:lpstr>PowerPoint Presentation</vt:lpstr>
      <vt:lpstr>PowerPoint Presentation</vt:lpstr>
      <vt:lpstr>PowerPoint Presentation</vt:lpstr>
      <vt:lpstr>Tipkovnica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Patajac</dc:creator>
  <cp:lastModifiedBy>Patajac</cp:lastModifiedBy>
  <cp:revision>11</cp:revision>
  <dcterms:created xsi:type="dcterms:W3CDTF">2011-10-17T12:52:51Z</dcterms:created>
  <dcterms:modified xsi:type="dcterms:W3CDTF">2011-10-17T17:19:13Z</dcterms:modified>
</cp:coreProperties>
</file>