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70B1C5-A845-4075-99C7-519657540E55}" type="datetimeFigureOut">
              <a:rPr lang="hr-HR" smtClean="0"/>
              <a:t>11.2.2012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F6FBD4-9582-41DC-901C-5F8F86AB6028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LJUBAV JE U…5. B!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sat hrvatskoga jezika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9. veljače 2012. 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Valentinovo, 5. b 010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83568" y="54868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…nasmijani, zaljubljeni 5. b…</a:t>
            </a:r>
            <a:endParaRPr lang="hr-HR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788024" y="5949280"/>
            <a:ext cx="38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…učiteljica Vlatka…</a:t>
            </a:r>
            <a:endParaRPr lang="hr-HR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59632" y="1484784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SRETNO</a:t>
            </a:r>
          </a:p>
          <a:p>
            <a:pPr algn="ctr"/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VALENTINOVO!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51520" y="4437112"/>
            <a:ext cx="88924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>
                <a:solidFill>
                  <a:srgbClr val="C00000"/>
                </a:solidFill>
              </a:rPr>
              <a:t>ž</a:t>
            </a:r>
            <a:r>
              <a:rPr lang="hr-HR" sz="2300" dirty="0" smtClean="0">
                <a:solidFill>
                  <a:srgbClr val="C00000"/>
                </a:solidFill>
              </a:rPr>
              <a:t>ele vam 5. b ,  razrednica Zrinka Jurčević i učiteljica Vlatka </a:t>
            </a:r>
            <a:r>
              <a:rPr lang="hr-HR" sz="2300" dirty="0" err="1">
                <a:solidFill>
                  <a:srgbClr val="C00000"/>
                </a:solidFill>
              </a:rPr>
              <a:t>Š</a:t>
            </a:r>
            <a:r>
              <a:rPr lang="hr-HR" sz="2300" dirty="0" err="1" smtClean="0">
                <a:solidFill>
                  <a:srgbClr val="C00000"/>
                </a:solidFill>
              </a:rPr>
              <a:t>antoši</a:t>
            </a:r>
            <a:endParaRPr lang="hr-HR" sz="2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2212848" cy="1582621"/>
          </a:xfrm>
        </p:spPr>
        <p:txBody>
          <a:bodyPr/>
          <a:lstStyle/>
          <a:p>
            <a:r>
              <a:rPr lang="hr-HR" dirty="0" smtClean="0"/>
              <a:t>Petar i </a:t>
            </a:r>
            <a:r>
              <a:rPr lang="hr-HR" dirty="0" err="1" smtClean="0"/>
              <a:t>Nikolas</a:t>
            </a:r>
            <a:r>
              <a:rPr lang="hr-HR" dirty="0" smtClean="0"/>
              <a:t> završavaju svoj rad…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755576" y="2780928"/>
            <a:ext cx="2522240" cy="2179320"/>
          </a:xfrm>
        </p:spPr>
        <p:txBody>
          <a:bodyPr>
            <a:no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V</a:t>
            </a:r>
            <a:r>
              <a:rPr lang="hr-HR" sz="2000" dirty="0" smtClean="0"/>
              <a:t>olim te, volim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O</a:t>
            </a:r>
            <a:r>
              <a:rPr lang="hr-HR" sz="2000" dirty="0" smtClean="0"/>
              <a:t>dmah ću ti reći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L</a:t>
            </a:r>
            <a:r>
              <a:rPr lang="hr-HR" sz="2000" dirty="0" smtClean="0"/>
              <a:t>udujem za tobom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I </a:t>
            </a:r>
            <a:r>
              <a:rPr lang="hr-HR" sz="2000" dirty="0" smtClean="0"/>
              <a:t>sanjam o sreći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M</a:t>
            </a:r>
            <a:r>
              <a:rPr lang="hr-HR" sz="2000" dirty="0" smtClean="0"/>
              <a:t>islim stalno na te</a:t>
            </a:r>
          </a:p>
          <a:p>
            <a:endParaRPr lang="hr-HR" sz="2000" dirty="0" smtClean="0"/>
          </a:p>
          <a:p>
            <a:r>
              <a:rPr lang="hr-HR" sz="2000" dirty="0" smtClean="0">
                <a:solidFill>
                  <a:srgbClr val="FF0000"/>
                </a:solidFill>
              </a:rPr>
              <a:t>T</a:t>
            </a:r>
            <a:r>
              <a:rPr lang="hr-HR" sz="2000" dirty="0" smtClean="0"/>
              <a:t>užno brojim sate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E</a:t>
            </a:r>
            <a:r>
              <a:rPr lang="hr-HR" sz="2000" dirty="0" smtClean="0"/>
              <a:t>to, tako mislim na te</a:t>
            </a:r>
          </a:p>
          <a:p>
            <a:endParaRPr lang="hr-HR" sz="2000" dirty="0" smtClean="0"/>
          </a:p>
          <a:p>
            <a:r>
              <a:rPr lang="hr-HR" sz="2000" dirty="0" smtClean="0"/>
              <a:t>Larisa Skender</a:t>
            </a:r>
            <a:endParaRPr lang="hr-HR" sz="2000" dirty="0"/>
          </a:p>
        </p:txBody>
      </p:sp>
      <p:pic>
        <p:nvPicPr>
          <p:cNvPr id="7" name="Rezervirano mjesto slike 6" descr="Valentinovo, 5. b 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644896" cy="1582621"/>
          </a:xfrm>
        </p:spPr>
        <p:txBody>
          <a:bodyPr/>
          <a:lstStyle/>
          <a:p>
            <a:r>
              <a:rPr lang="hr-HR" dirty="0" smtClean="0"/>
              <a:t>Ivan nadgleda je li sve dobro prepisano….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323528" y="2348880"/>
            <a:ext cx="2209800" cy="2179320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Lj</a:t>
            </a:r>
            <a:r>
              <a:rPr lang="hr-HR" sz="2400" dirty="0" smtClean="0"/>
              <a:t>udi se vole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U</a:t>
            </a:r>
            <a:r>
              <a:rPr lang="hr-HR" sz="2400" dirty="0" smtClean="0"/>
              <a:t> životu svom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B</a:t>
            </a:r>
            <a:r>
              <a:rPr lang="hr-HR" sz="2400" dirty="0" smtClean="0"/>
              <a:t>aš su sretni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A</a:t>
            </a:r>
            <a:r>
              <a:rPr lang="hr-HR" sz="2400" dirty="0" smtClean="0"/>
              <a:t>li ne kao svi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V</a:t>
            </a:r>
            <a:r>
              <a:rPr lang="hr-HR" sz="2400" dirty="0" smtClean="0"/>
              <a:t>ole se iskreno</a:t>
            </a:r>
          </a:p>
          <a:p>
            <a:endParaRPr lang="hr-HR" sz="2400" dirty="0" smtClean="0"/>
          </a:p>
          <a:p>
            <a:r>
              <a:rPr lang="hr-HR" sz="2400" dirty="0" smtClean="0"/>
              <a:t>Ines Butković i Ivan </a:t>
            </a:r>
            <a:r>
              <a:rPr lang="hr-HR" sz="2400" dirty="0" err="1" smtClean="0"/>
              <a:t>Fekete</a:t>
            </a:r>
            <a:endParaRPr lang="hr-HR" sz="2400" dirty="0"/>
          </a:p>
        </p:txBody>
      </p:sp>
      <p:pic>
        <p:nvPicPr>
          <p:cNvPr id="5" name="Rezervirano mjesto slike 4" descr="Valentinovo, 5. b 006w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2212848" cy="158262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Dok Matea postavlja prve </a:t>
            </a:r>
            <a:r>
              <a:rPr lang="hr-HR" dirty="0" err="1" smtClean="0"/>
              <a:t>akrostihove</a:t>
            </a:r>
            <a:r>
              <a:rPr lang="hr-HR" dirty="0" smtClean="0"/>
              <a:t>, Luka, Tin, </a:t>
            </a:r>
            <a:r>
              <a:rPr lang="hr-HR" dirty="0" err="1" smtClean="0"/>
              <a:t>Nikolas</a:t>
            </a:r>
            <a:r>
              <a:rPr lang="hr-HR" dirty="0" smtClean="0"/>
              <a:t> i Petar poziraju…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2448272" cy="2179320"/>
          </a:xfrm>
        </p:spPr>
        <p:txBody>
          <a:bodyPr>
            <a:no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V</a:t>
            </a:r>
            <a:r>
              <a:rPr lang="hr-HR" sz="2000" dirty="0" smtClean="0"/>
              <a:t>olim te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O</a:t>
            </a:r>
            <a:r>
              <a:rPr lang="hr-HR" sz="2000" dirty="0" smtClean="0"/>
              <a:t>h, taj dan..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L</a:t>
            </a:r>
            <a:r>
              <a:rPr lang="hr-HR" sz="2000" dirty="0" smtClean="0"/>
              <a:t>ijep, sunčan 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I </a:t>
            </a:r>
            <a:r>
              <a:rPr lang="hr-HR" sz="2000" dirty="0" smtClean="0"/>
              <a:t>radostan!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M</a:t>
            </a:r>
            <a:r>
              <a:rPr lang="hr-HR" sz="2000" dirty="0" smtClean="0"/>
              <a:t>islim na tebe.</a:t>
            </a:r>
          </a:p>
          <a:p>
            <a:endParaRPr lang="hr-HR" sz="2000" dirty="0" smtClean="0"/>
          </a:p>
          <a:p>
            <a:r>
              <a:rPr lang="hr-HR" sz="2000" dirty="0" smtClean="0">
                <a:solidFill>
                  <a:srgbClr val="FF0000"/>
                </a:solidFill>
              </a:rPr>
              <a:t>T</a:t>
            </a:r>
            <a:r>
              <a:rPr lang="hr-HR" sz="2000" dirty="0" smtClean="0"/>
              <a:t>i me usrećuješ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E</a:t>
            </a:r>
            <a:r>
              <a:rPr lang="hr-HR" sz="2000" dirty="0" smtClean="0"/>
              <a:t>h, da smo zajedno!</a:t>
            </a:r>
          </a:p>
          <a:p>
            <a:endParaRPr lang="hr-HR" sz="2000" dirty="0" smtClean="0"/>
          </a:p>
          <a:p>
            <a:r>
              <a:rPr lang="hr-HR" sz="2000" dirty="0" smtClean="0"/>
              <a:t>Matea </a:t>
            </a:r>
            <a:r>
              <a:rPr lang="hr-HR" sz="2000" dirty="0" err="1" smtClean="0"/>
              <a:t>Grmoja</a:t>
            </a:r>
            <a:r>
              <a:rPr lang="hr-HR" sz="2000" dirty="0" smtClean="0"/>
              <a:t> i Luka </a:t>
            </a:r>
            <a:r>
              <a:rPr lang="hr-HR" sz="2000" dirty="0" err="1" smtClean="0"/>
              <a:t>Kaučić</a:t>
            </a:r>
            <a:endParaRPr lang="hr-HR" sz="2000" dirty="0"/>
          </a:p>
        </p:txBody>
      </p:sp>
      <p:pic>
        <p:nvPicPr>
          <p:cNvPr id="7" name="Rezervirano mjesto slike 6" descr="Valentinovo, 5. b 008w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221088"/>
            <a:ext cx="2212848" cy="1582621"/>
          </a:xfrm>
        </p:spPr>
        <p:txBody>
          <a:bodyPr/>
          <a:lstStyle/>
          <a:p>
            <a:r>
              <a:rPr lang="hr-HR" dirty="0" smtClean="0"/>
              <a:t>Pažljivo treba prepisati rad na pripremljeno papirnato to srce…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816424" cy="2179320"/>
          </a:xfrm>
        </p:spPr>
        <p:txBody>
          <a:bodyPr>
            <a:noAutofit/>
          </a:bodyPr>
          <a:lstStyle/>
          <a:p>
            <a:r>
              <a:rPr lang="hr-HR" sz="1700" dirty="0" smtClean="0">
                <a:solidFill>
                  <a:srgbClr val="FF0000"/>
                </a:solidFill>
              </a:rPr>
              <a:t>V</a:t>
            </a:r>
            <a:r>
              <a:rPr lang="hr-HR" sz="1700" dirty="0" smtClean="0"/>
              <a:t>olim veljaču,</a:t>
            </a:r>
          </a:p>
          <a:p>
            <a:r>
              <a:rPr lang="hr-HR" sz="1700" dirty="0" smtClean="0">
                <a:solidFill>
                  <a:srgbClr val="FF0000"/>
                </a:solidFill>
              </a:rPr>
              <a:t>A</a:t>
            </a:r>
            <a:r>
              <a:rPr lang="hr-HR" sz="1700" dirty="0" smtClean="0"/>
              <a:t> najviše Valentinovo.</a:t>
            </a:r>
          </a:p>
          <a:p>
            <a:r>
              <a:rPr lang="hr-HR" sz="1700" dirty="0" smtClean="0">
                <a:solidFill>
                  <a:srgbClr val="FF0000"/>
                </a:solidFill>
              </a:rPr>
              <a:t>L</a:t>
            </a:r>
            <a:r>
              <a:rPr lang="hr-HR" sz="1700" dirty="0" smtClean="0"/>
              <a:t>ijepo je što postoji dan zaljubljenih.</a:t>
            </a:r>
          </a:p>
          <a:p>
            <a:r>
              <a:rPr lang="hr-HR" sz="1700" dirty="0" smtClean="0">
                <a:solidFill>
                  <a:srgbClr val="FF0000"/>
                </a:solidFill>
              </a:rPr>
              <a:t>E</a:t>
            </a:r>
            <a:r>
              <a:rPr lang="hr-HR" sz="1700" dirty="0" smtClean="0"/>
              <a:t>h, da bar mogu izaći s njom!</a:t>
            </a:r>
          </a:p>
          <a:p>
            <a:r>
              <a:rPr lang="hr-HR" sz="1700" dirty="0" smtClean="0">
                <a:solidFill>
                  <a:srgbClr val="FF0000"/>
                </a:solidFill>
              </a:rPr>
              <a:t>N</a:t>
            </a:r>
            <a:r>
              <a:rPr lang="hr-HR" sz="1700" dirty="0" smtClean="0"/>
              <a:t>e bi bilo sretnijeg!</a:t>
            </a:r>
          </a:p>
          <a:p>
            <a:r>
              <a:rPr lang="hr-HR" sz="1700" dirty="0" smtClean="0">
                <a:solidFill>
                  <a:srgbClr val="FF0000"/>
                </a:solidFill>
              </a:rPr>
              <a:t>T</a:t>
            </a:r>
            <a:r>
              <a:rPr lang="hr-HR" sz="1700" dirty="0" smtClean="0"/>
              <a:t>o mi je životni san.</a:t>
            </a:r>
          </a:p>
          <a:p>
            <a:r>
              <a:rPr lang="hr-HR" sz="1700" dirty="0" smtClean="0">
                <a:solidFill>
                  <a:srgbClr val="FF0000"/>
                </a:solidFill>
              </a:rPr>
              <a:t>I</a:t>
            </a:r>
            <a:r>
              <a:rPr lang="hr-HR" sz="1700" dirty="0" smtClean="0"/>
              <a:t> ne prestajem ju tražiti,</a:t>
            </a:r>
          </a:p>
          <a:p>
            <a:r>
              <a:rPr lang="hr-HR" sz="1700" dirty="0" smtClean="0">
                <a:solidFill>
                  <a:srgbClr val="FF0000"/>
                </a:solidFill>
              </a:rPr>
              <a:t>N</a:t>
            </a:r>
            <a:r>
              <a:rPr lang="hr-HR" sz="1700" dirty="0" smtClean="0"/>
              <a:t>e mogu joj odoljeti!</a:t>
            </a:r>
          </a:p>
          <a:p>
            <a:endParaRPr lang="hr-HR" sz="1700" dirty="0" smtClean="0"/>
          </a:p>
          <a:p>
            <a:r>
              <a:rPr lang="hr-HR" sz="1700" dirty="0" smtClean="0"/>
              <a:t>Nikola </a:t>
            </a:r>
            <a:r>
              <a:rPr lang="hr-HR" sz="1700" dirty="0" err="1" smtClean="0"/>
              <a:t>Andračić</a:t>
            </a:r>
            <a:r>
              <a:rPr lang="hr-HR" sz="1700" dirty="0" smtClean="0"/>
              <a:t> i Nikola Bišćan</a:t>
            </a:r>
            <a:endParaRPr lang="hr-HR" sz="1700" dirty="0"/>
          </a:p>
        </p:txBody>
      </p:sp>
      <p:pic>
        <p:nvPicPr>
          <p:cNvPr id="5" name="Rezervirano mjesto slike 4" descr="Valentinovo, 5. b 005w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2212848" cy="1582621"/>
          </a:xfrm>
        </p:spPr>
        <p:txBody>
          <a:bodyPr/>
          <a:lstStyle/>
          <a:p>
            <a:r>
              <a:rPr lang="hr-HR" dirty="0" smtClean="0"/>
              <a:t>Je li to </a:t>
            </a:r>
            <a:r>
              <a:rPr lang="hr-HR" dirty="0" err="1" smtClean="0"/>
              <a:t>Tomica</a:t>
            </a:r>
            <a:r>
              <a:rPr lang="hr-HR" dirty="0" smtClean="0"/>
              <a:t> iz pjesme….???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2952328" cy="2179320"/>
          </a:xfrm>
        </p:spPr>
        <p:txBody>
          <a:bodyPr>
            <a:noAutofit/>
          </a:bodyPr>
          <a:lstStyle/>
          <a:p>
            <a:r>
              <a:rPr lang="hr-HR" sz="1800" dirty="0" smtClean="0">
                <a:solidFill>
                  <a:srgbClr val="FF0000"/>
                </a:solidFill>
              </a:rPr>
              <a:t>V</a:t>
            </a:r>
            <a:r>
              <a:rPr lang="hr-HR" sz="1800" dirty="0" smtClean="0"/>
              <a:t>eljača je mjesec ljubavi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O</a:t>
            </a:r>
            <a:r>
              <a:rPr lang="hr-HR" sz="1800" dirty="0" smtClean="0"/>
              <a:t>ko tebe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L</a:t>
            </a:r>
            <a:r>
              <a:rPr lang="hr-HR" sz="1800" dirty="0" smtClean="0"/>
              <a:t>ako je zaljubiti se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I</a:t>
            </a:r>
            <a:r>
              <a:rPr lang="hr-HR" sz="1800" dirty="0" smtClean="0"/>
              <a:t>van voli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M</a:t>
            </a:r>
            <a:r>
              <a:rPr lang="hr-HR" sz="1800" dirty="0" smtClean="0"/>
              <a:t>arinu, a ona se zaljubila u</a:t>
            </a:r>
          </a:p>
          <a:p>
            <a:endParaRPr lang="hr-HR" sz="1800" dirty="0" smtClean="0"/>
          </a:p>
          <a:p>
            <a:r>
              <a:rPr lang="hr-HR" sz="1800" dirty="0" err="1" smtClean="0">
                <a:solidFill>
                  <a:srgbClr val="FF0000"/>
                </a:solidFill>
              </a:rPr>
              <a:t>T</a:t>
            </a:r>
            <a:r>
              <a:rPr lang="hr-HR" sz="1800" dirty="0" err="1" smtClean="0"/>
              <a:t>omicu</a:t>
            </a:r>
            <a:r>
              <a:rPr lang="hr-HR" sz="1800" dirty="0" smtClean="0"/>
              <a:t>. On nju voli.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E</a:t>
            </a:r>
            <a:r>
              <a:rPr lang="hr-HR" sz="1800" dirty="0" smtClean="0"/>
              <a:t>h ta ljubav!</a:t>
            </a:r>
          </a:p>
          <a:p>
            <a:endParaRPr lang="hr-HR" sz="1800" dirty="0" smtClean="0"/>
          </a:p>
          <a:p>
            <a:r>
              <a:rPr lang="hr-HR" sz="1800" dirty="0" smtClean="0"/>
              <a:t>Ivana </a:t>
            </a:r>
            <a:r>
              <a:rPr lang="hr-HR" sz="1800" dirty="0" err="1" smtClean="0"/>
              <a:t>Dorkić</a:t>
            </a:r>
            <a:r>
              <a:rPr lang="hr-HR" sz="1800" dirty="0" smtClean="0"/>
              <a:t> i </a:t>
            </a:r>
            <a:r>
              <a:rPr lang="hr-HR" sz="1800" dirty="0" err="1" smtClean="0"/>
              <a:t>Melani</a:t>
            </a:r>
            <a:r>
              <a:rPr lang="hr-HR" sz="1800" dirty="0" smtClean="0"/>
              <a:t> </a:t>
            </a:r>
            <a:r>
              <a:rPr lang="hr-HR" sz="1800" dirty="0" err="1" smtClean="0"/>
              <a:t>Vuksanić</a:t>
            </a:r>
            <a:endParaRPr lang="hr-HR" sz="1800" dirty="0"/>
          </a:p>
        </p:txBody>
      </p:sp>
      <p:pic>
        <p:nvPicPr>
          <p:cNvPr id="7" name="Rezervirano mjesto slike 6" descr="Valentinovo, 5. b 004w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2212848" cy="1582621"/>
          </a:xfrm>
        </p:spPr>
        <p:txBody>
          <a:bodyPr/>
          <a:lstStyle/>
          <a:p>
            <a:r>
              <a:rPr lang="hr-HR" dirty="0" smtClean="0"/>
              <a:t>Je li </a:t>
            </a:r>
            <a:r>
              <a:rPr lang="hr-HR" dirty="0" err="1" smtClean="0"/>
              <a:t>Tinovo</a:t>
            </a:r>
            <a:r>
              <a:rPr lang="hr-HR" dirty="0" smtClean="0"/>
              <a:t> srce najveće…</a:t>
            </a:r>
            <a:r>
              <a:rPr lang="hr-HR" dirty="0" err="1" smtClean="0"/>
              <a:t>.pita</a:t>
            </a:r>
            <a:r>
              <a:rPr lang="hr-HR" dirty="0" smtClean="0"/>
              <a:t> se Ivana?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S</a:t>
            </a:r>
            <a:r>
              <a:rPr lang="hr-HR" sz="2000" dirty="0" smtClean="0"/>
              <a:t>retno Valentinovo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R</a:t>
            </a:r>
            <a:r>
              <a:rPr lang="hr-HR" sz="2000" dirty="0" smtClean="0"/>
              <a:t>ekli smo im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C</a:t>
            </a:r>
            <a:r>
              <a:rPr lang="hr-HR" sz="2000" dirty="0" smtClean="0"/>
              <a:t>rvena </a:t>
            </a:r>
            <a:r>
              <a:rPr lang="hr-HR" sz="2000" dirty="0" err="1" smtClean="0"/>
              <a:t>srca.</a:t>
            </a:r>
            <a:r>
              <a:rPr lang="hr-HR" sz="2000" dirty="0" smtClean="0"/>
              <a:t>.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E</a:t>
            </a:r>
            <a:r>
              <a:rPr lang="hr-HR" sz="2000" dirty="0" smtClean="0"/>
              <a:t>j, volimo te!</a:t>
            </a:r>
          </a:p>
          <a:p>
            <a:endParaRPr lang="hr-HR" sz="2000" dirty="0" smtClean="0"/>
          </a:p>
          <a:p>
            <a:r>
              <a:rPr lang="hr-HR" sz="2000" dirty="0" err="1" smtClean="0"/>
              <a:t>Yvonne</a:t>
            </a:r>
            <a:r>
              <a:rPr lang="hr-HR" sz="2000" dirty="0" smtClean="0"/>
              <a:t> </a:t>
            </a:r>
            <a:r>
              <a:rPr lang="hr-HR" sz="2000" dirty="0" err="1" smtClean="0"/>
              <a:t>Eckhard</a:t>
            </a:r>
            <a:r>
              <a:rPr lang="hr-HR" sz="2000" dirty="0" smtClean="0"/>
              <a:t> i Dino </a:t>
            </a:r>
            <a:r>
              <a:rPr lang="hr-HR" sz="2000" dirty="0" err="1" smtClean="0"/>
              <a:t>Radonjić</a:t>
            </a:r>
            <a:endParaRPr lang="hr-HR" sz="2000" dirty="0"/>
          </a:p>
        </p:txBody>
      </p:sp>
      <p:pic>
        <p:nvPicPr>
          <p:cNvPr id="5" name="Rezervirano mjesto slike 4" descr="Valentinovo, 5. b 002w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3429000"/>
            <a:ext cx="2212848" cy="1582621"/>
          </a:xfrm>
        </p:spPr>
        <p:txBody>
          <a:bodyPr/>
          <a:lstStyle/>
          <a:p>
            <a:r>
              <a:rPr lang="hr-HR" dirty="0" smtClean="0"/>
              <a:t>Prijatelji pomažu….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4896544" cy="2179320"/>
          </a:xfrm>
        </p:spPr>
        <p:txBody>
          <a:bodyPr>
            <a:noAutofit/>
          </a:bodyPr>
          <a:lstStyle/>
          <a:p>
            <a:r>
              <a:rPr lang="hr-HR" sz="1800" dirty="0" smtClean="0">
                <a:solidFill>
                  <a:srgbClr val="FF0000"/>
                </a:solidFill>
              </a:rPr>
              <a:t>C</a:t>
            </a:r>
            <a:r>
              <a:rPr lang="hr-HR" sz="1800" dirty="0" smtClean="0"/>
              <a:t>rvena je boja radosti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R</a:t>
            </a:r>
            <a:r>
              <a:rPr lang="hr-HR" sz="1800" dirty="0" smtClean="0"/>
              <a:t>adost je najljepši osjećaj na svijetu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V</a:t>
            </a:r>
            <a:r>
              <a:rPr lang="hr-HR" sz="1800" dirty="0" smtClean="0"/>
              <a:t>olim se radovati sa svojim prijateljima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E</a:t>
            </a:r>
            <a:r>
              <a:rPr lang="hr-HR" sz="1800" dirty="0" smtClean="0"/>
              <a:t>no ih tamo </a:t>
            </a:r>
            <a:r>
              <a:rPr lang="hr-HR" sz="1800" dirty="0" err="1" smtClean="0"/>
              <a:t>gore.</a:t>
            </a:r>
            <a:r>
              <a:rPr lang="hr-HR" sz="1800" dirty="0" smtClean="0"/>
              <a:t>.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N</a:t>
            </a:r>
            <a:r>
              <a:rPr lang="hr-HR" sz="1800" dirty="0" smtClean="0"/>
              <a:t>asmijani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A</a:t>
            </a:r>
            <a:r>
              <a:rPr lang="hr-HR" sz="1800" dirty="0" smtClean="0"/>
              <a:t>h, dobri su oni…</a:t>
            </a:r>
          </a:p>
          <a:p>
            <a:endParaRPr lang="hr-HR" sz="1800" dirty="0" smtClean="0"/>
          </a:p>
          <a:p>
            <a:r>
              <a:rPr lang="hr-HR" sz="1800" dirty="0" smtClean="0"/>
              <a:t>Andrej </a:t>
            </a:r>
            <a:r>
              <a:rPr lang="hr-HR" sz="1800" dirty="0" err="1" smtClean="0"/>
              <a:t>Vidak</a:t>
            </a:r>
            <a:r>
              <a:rPr lang="hr-HR" sz="1800" dirty="0" smtClean="0"/>
              <a:t> i Tin </a:t>
            </a:r>
            <a:r>
              <a:rPr lang="hr-HR" sz="1800" dirty="0" err="1" smtClean="0"/>
              <a:t>Vrbanić</a:t>
            </a:r>
            <a:endParaRPr lang="hr-HR" sz="1800" dirty="0"/>
          </a:p>
        </p:txBody>
      </p:sp>
      <p:pic>
        <p:nvPicPr>
          <p:cNvPr id="5" name="Rezervirano mjesto slike 4" descr="Valentinovo, 5. b 007w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>
          <a:xfrm rot="420000">
            <a:off x="3689461" y="1433733"/>
            <a:ext cx="4102773" cy="349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437113"/>
            <a:ext cx="4968552" cy="1224136"/>
          </a:xfrm>
        </p:spPr>
        <p:txBody>
          <a:bodyPr/>
          <a:lstStyle/>
          <a:p>
            <a:r>
              <a:rPr lang="hr-HR" dirty="0" err="1" smtClean="0"/>
              <a:t>Melani</a:t>
            </a:r>
            <a:r>
              <a:rPr lang="hr-HR" dirty="0" smtClean="0"/>
              <a:t>, Dunja i Ana…vrijedno nižu stihove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3240360" cy="2179320"/>
          </a:xfrm>
        </p:spPr>
        <p:txBody>
          <a:bodyPr>
            <a:noAutofit/>
          </a:bodyPr>
          <a:lstStyle/>
          <a:p>
            <a:r>
              <a:rPr lang="hr-HR" sz="1800" dirty="0" smtClean="0">
                <a:solidFill>
                  <a:srgbClr val="FF0000"/>
                </a:solidFill>
              </a:rPr>
              <a:t>V</a:t>
            </a:r>
            <a:r>
              <a:rPr lang="hr-HR" sz="1800" dirty="0" smtClean="0"/>
              <a:t>eljača je mjesec ljubavi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A</a:t>
            </a:r>
            <a:r>
              <a:rPr lang="hr-HR" sz="1800" dirty="0" smtClean="0"/>
              <a:t> ja nisam zaljubljen.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L</a:t>
            </a:r>
            <a:r>
              <a:rPr lang="hr-HR" sz="1800" dirty="0" smtClean="0"/>
              <a:t>etjeti želim oblacima.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E</a:t>
            </a:r>
            <a:r>
              <a:rPr lang="hr-HR" sz="1800" dirty="0" smtClean="0"/>
              <a:t>h, da sam barem zaljubljena!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N</a:t>
            </a:r>
            <a:r>
              <a:rPr lang="hr-HR" sz="1800" dirty="0" smtClean="0"/>
              <a:t>e želim da to itko sazna,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T</a:t>
            </a:r>
            <a:r>
              <a:rPr lang="hr-HR" sz="1800" dirty="0" smtClean="0"/>
              <a:t>oga će me biti sram.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I</a:t>
            </a:r>
            <a:r>
              <a:rPr lang="hr-HR" sz="1800" dirty="0" smtClean="0"/>
              <a:t>pak želim nekog voljeti ja!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N</a:t>
            </a:r>
            <a:r>
              <a:rPr lang="hr-HR" sz="1800" dirty="0" smtClean="0"/>
              <a:t>ositi u srcu ljubav svoju,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O</a:t>
            </a:r>
            <a:r>
              <a:rPr lang="hr-HR" sz="1800" dirty="0" smtClean="0"/>
              <a:t>bojiti svijet u crvenu boju,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V</a:t>
            </a:r>
            <a:r>
              <a:rPr lang="hr-HR" sz="1800" dirty="0" smtClean="0"/>
              <a:t>oljeti nekoga barem želim ja,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O</a:t>
            </a:r>
            <a:r>
              <a:rPr lang="hr-HR" sz="1800" dirty="0" smtClean="0"/>
              <a:t>sjetiti taj čaroban osjećaj!</a:t>
            </a:r>
          </a:p>
          <a:p>
            <a:endParaRPr lang="hr-HR" sz="1800" dirty="0" smtClean="0"/>
          </a:p>
          <a:p>
            <a:r>
              <a:rPr lang="hr-HR" sz="1800" dirty="0" smtClean="0"/>
              <a:t>Ana </a:t>
            </a:r>
            <a:r>
              <a:rPr lang="hr-HR" sz="1800" dirty="0" err="1" smtClean="0"/>
              <a:t>Fuček</a:t>
            </a:r>
            <a:r>
              <a:rPr lang="hr-HR" sz="1800" dirty="0" smtClean="0"/>
              <a:t> i Dunja Dujić</a:t>
            </a:r>
            <a:endParaRPr lang="hr-HR" sz="1800" dirty="0"/>
          </a:p>
        </p:txBody>
      </p:sp>
      <p:pic>
        <p:nvPicPr>
          <p:cNvPr id="5" name="Rezervirano mjesto slike 4" descr="Valentinovo, 5. b 003w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426229" y="1175446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Prilagođeno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581F4D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393</Words>
  <Application>Microsoft Office PowerPoint</Application>
  <PresentationFormat>Prikaz na zaslonu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Tijek</vt:lpstr>
      <vt:lpstr>LJUBAV JE U…5. B!</vt:lpstr>
      <vt:lpstr>Petar i Nikolas završavaju svoj rad…</vt:lpstr>
      <vt:lpstr>Ivan nadgleda je li sve dobro prepisano….</vt:lpstr>
      <vt:lpstr>Dok Matea postavlja prve akrostihove, Luka, Tin, Nikolas i Petar poziraju…</vt:lpstr>
      <vt:lpstr>Pažljivo treba prepisati rad na pripremljeno papirnato to srce…</vt:lpstr>
      <vt:lpstr>Je li to Tomica iz pjesme….???</vt:lpstr>
      <vt:lpstr>Je li Tinovo srce najveće….pita se Ivana?</vt:lpstr>
      <vt:lpstr>Prijatelji pomažu…. </vt:lpstr>
      <vt:lpstr>Melani, Dunja i Ana…vrijedno nižu stihove</vt:lpstr>
      <vt:lpstr>Slajd 10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LJUBAV JE U…. 5. B</dc:title>
  <dc:creator>zrinka</dc:creator>
  <cp:lastModifiedBy>zrinka</cp:lastModifiedBy>
  <cp:revision>6</cp:revision>
  <dcterms:created xsi:type="dcterms:W3CDTF">2012-02-11T20:24:51Z</dcterms:created>
  <dcterms:modified xsi:type="dcterms:W3CDTF">2012-02-11T21:21:03Z</dcterms:modified>
</cp:coreProperties>
</file>